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C8B3E-205C-411C-B33A-C89A57DC835B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F1550-AA86-46CC-B459-896835FFC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CS" sz="8000" b="1" dirty="0" smtClean="0">
                <a:latin typeface="Trebuchet MS" pitchFamily="34" charset="0"/>
              </a:rPr>
              <a:t>ОСОБИНЕ МОРСКЕ ВОДЕ</a:t>
            </a:r>
            <a:endParaRPr lang="en-US" sz="8000" dirty="0">
              <a:latin typeface="Trebuchet M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b="1" dirty="0" smtClean="0">
                <a:latin typeface="Trebuchet MS" pitchFamily="34" charset="0"/>
              </a:rPr>
              <a:t>3.ПЛИМА И ОСЕКА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b="1" dirty="0" smtClean="0">
                <a:latin typeface="Trebuchet MS" pitchFamily="34" charset="0"/>
              </a:rPr>
              <a:t>морска доба или морске мене</a:t>
            </a:r>
            <a:endParaRPr lang="en-US" b="1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Под утицајем којих васионских тела настају плима и осека? </a:t>
            </a:r>
            <a:endParaRPr lang="en-US" dirty="0">
              <a:latin typeface="Trebuchet MS" pitchFamily="34" charset="0"/>
            </a:endParaRPr>
          </a:p>
        </p:txBody>
      </p:sp>
      <p:pic>
        <p:nvPicPr>
          <p:cNvPr id="3074" name="Picture 2" descr="https://upload.wikimedia.org/wikipedia/commons/7/76/Bay_of_Fundy_High_T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276600"/>
            <a:ext cx="2209800" cy="3314700"/>
          </a:xfrm>
          <a:prstGeom prst="rect">
            <a:avLst/>
          </a:prstGeom>
          <a:noFill/>
        </p:spPr>
      </p:pic>
      <p:pic>
        <p:nvPicPr>
          <p:cNvPr id="3076" name="Picture 4" descr="https://upload.wikimedia.org/wikipedia/commons/c/cf/Bay_of_Fundy_Low_T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276600"/>
            <a:ext cx="2209800" cy="3314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943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з</a:t>
            </a:r>
            <a:r>
              <a:rPr lang="sr-Cyrl-CS" dirty="0" smtClean="0"/>
              <a:t>алив фанди у Канади за време плиме и осеке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b="1" dirty="0" smtClean="0">
                <a:latin typeface="Trebuchet MS" pitchFamily="34" charset="0"/>
              </a:rPr>
              <a:t>ЗАВРШНИ ДЕО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dirty="0" smtClean="0">
                <a:latin typeface="Trebuchet MS" pitchFamily="34" charset="0"/>
              </a:rPr>
              <a:t>Наведи особине морске воде.</a:t>
            </a:r>
            <a:endParaRPr lang="en-US" dirty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Шта је салинитет</a:t>
            </a:r>
            <a:r>
              <a:rPr lang="sr-Latn-CS" dirty="0" smtClean="0">
                <a:latin typeface="Trebuchet MS" pitchFamily="34" charset="0"/>
              </a:rPr>
              <a:t>?</a:t>
            </a:r>
            <a:endParaRPr lang="en-US" dirty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Од чега зависе температура, провидност и боја морске воде? </a:t>
            </a:r>
            <a:endParaRPr lang="en-US" dirty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Наброј облике кретања морске воде.</a:t>
            </a:r>
            <a:endParaRPr lang="en-US" dirty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Како се деле морске струје</a:t>
            </a:r>
            <a:r>
              <a:rPr lang="sr-Latn-CS" dirty="0" smtClean="0">
                <a:latin typeface="Trebuchet MS" pitchFamily="34" charset="0"/>
              </a:rPr>
              <a:t>?</a:t>
            </a:r>
            <a:endParaRPr lang="en-US" dirty="0">
              <a:latin typeface="Trebuchet MS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b="1" dirty="0" smtClean="0">
                <a:latin typeface="Trebuchet MS" pitchFamily="34" charset="0"/>
              </a:rPr>
              <a:t>ДОМАЋИ ЗАДАТАК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b="1" dirty="0" smtClean="0">
                <a:latin typeface="Trebuchet MS" pitchFamily="34" charset="0"/>
              </a:rPr>
              <a:t>Прочитати занимљивост о таласима и плими и осеци из уџбеника. </a:t>
            </a:r>
            <a:endParaRPr lang="en-US" b="1" dirty="0">
              <a:latin typeface="Trebuchet MS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>
            <a:noAutofit/>
          </a:bodyPr>
          <a:lstStyle/>
          <a:p>
            <a:r>
              <a:rPr lang="sr-Cyrl-CS" sz="7200" b="1" dirty="0" smtClean="0">
                <a:latin typeface="Trebuchet MS" pitchFamily="34" charset="0"/>
              </a:rPr>
              <a:t>УВОДНИ ДЕО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CS" sz="3600" dirty="0" smtClean="0">
                <a:latin typeface="Trebuchet MS" pitchFamily="34" charset="0"/>
              </a:rPr>
              <a:t>Како се зове наука која проучава мора и океане</a:t>
            </a:r>
            <a:r>
              <a:rPr lang="sr-Latn-CS" sz="3600" dirty="0" smtClean="0">
                <a:latin typeface="Trebuchet MS" pitchFamily="34" charset="0"/>
              </a:rPr>
              <a:t>?</a:t>
            </a:r>
            <a:endParaRPr lang="en-US" sz="3600" dirty="0">
              <a:latin typeface="Trebuchet MS" pitchFamily="34" charset="0"/>
            </a:endParaRPr>
          </a:p>
          <a:p>
            <a:r>
              <a:rPr lang="sr-Cyrl-CS" sz="3600" dirty="0" smtClean="0">
                <a:latin typeface="Trebuchet MS" pitchFamily="34" charset="0"/>
              </a:rPr>
              <a:t>Шта је море</a:t>
            </a:r>
            <a:r>
              <a:rPr lang="sr-Latn-CS" sz="3600" dirty="0" smtClean="0">
                <a:latin typeface="Trebuchet MS" pitchFamily="34" charset="0"/>
              </a:rPr>
              <a:t>?</a:t>
            </a:r>
            <a:endParaRPr lang="en-US" sz="3600" dirty="0">
              <a:latin typeface="Trebuchet MS" pitchFamily="34" charset="0"/>
            </a:endParaRPr>
          </a:p>
          <a:p>
            <a:r>
              <a:rPr lang="sr-Cyrl-CS" sz="3600" dirty="0" smtClean="0">
                <a:latin typeface="Trebuchet MS" pitchFamily="34" charset="0"/>
              </a:rPr>
              <a:t>Наведи облике разуђености морске обале</a:t>
            </a:r>
            <a:r>
              <a:rPr lang="sr-Cyrl-CS" sz="3600" dirty="0">
                <a:latin typeface="Trebuchet MS" pitchFamily="34" charset="0"/>
              </a:rPr>
              <a:t>.</a:t>
            </a:r>
            <a:endParaRPr lang="en-US" sz="3600" dirty="0">
              <a:latin typeface="Trebuchet MS" pitchFamily="34" charset="0"/>
            </a:endParaRPr>
          </a:p>
          <a:p>
            <a:r>
              <a:rPr lang="sr-Cyrl-CS" sz="3600" dirty="0" smtClean="0">
                <a:latin typeface="Trebuchet MS" pitchFamily="34" charset="0"/>
              </a:rPr>
              <a:t>Зашто су топлија мора сланија од хладнијих</a:t>
            </a:r>
            <a:r>
              <a:rPr lang="sr-Latn-CS" sz="3600" dirty="0" smtClean="0">
                <a:latin typeface="Trebuchet MS" pitchFamily="34" charset="0"/>
              </a:rPr>
              <a:t>?</a:t>
            </a:r>
            <a:endParaRPr lang="en-US" sz="3600" dirty="0">
              <a:latin typeface="Trebuchet MS" pitchFamily="34" charset="0"/>
            </a:endParaRPr>
          </a:p>
          <a:p>
            <a:r>
              <a:rPr lang="sr-Cyrl-CS" sz="3600" dirty="0" smtClean="0">
                <a:latin typeface="Trebuchet MS" pitchFamily="34" charset="0"/>
              </a:rPr>
              <a:t>Да ли се морска вода креће</a:t>
            </a:r>
            <a:r>
              <a:rPr lang="sr-Latn-CS" sz="3600" dirty="0" smtClean="0">
                <a:latin typeface="Trebuchet MS" pitchFamily="34" charset="0"/>
              </a:rPr>
              <a:t>?</a:t>
            </a:r>
            <a:endParaRPr lang="en-US" sz="3600" dirty="0">
              <a:latin typeface="Trebuchet MS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</p:spPr>
        <p:txBody>
          <a:bodyPr>
            <a:noAutofit/>
          </a:bodyPr>
          <a:lstStyle/>
          <a:p>
            <a:pPr lvl="0"/>
            <a:r>
              <a:rPr lang="sr-Cyrl-CS" sz="6000" b="1" dirty="0" smtClean="0">
                <a:latin typeface="Trebuchet MS" pitchFamily="34" charset="0"/>
              </a:rPr>
              <a:t>ОСОБИНЕ МОРСКЕ ВОДЕ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r-Cyrl-CS" b="1" dirty="0">
                <a:latin typeface="Trebuchet MS" pitchFamily="34" charset="0"/>
              </a:rPr>
              <a:t>с</a:t>
            </a:r>
            <a:r>
              <a:rPr lang="sr-Cyrl-CS" b="1" dirty="0" smtClean="0">
                <a:latin typeface="Trebuchet MS" pitchFamily="34" charset="0"/>
              </a:rPr>
              <a:t>ланост или салинитет</a:t>
            </a:r>
          </a:p>
          <a:p>
            <a:pPr marL="514350" lvl="0" indent="-514350">
              <a:buFont typeface="+mj-lt"/>
              <a:buAutoNum type="arabicPeriod"/>
            </a:pPr>
            <a:r>
              <a:rPr lang="sr-Cyrl-CS" b="1" dirty="0" smtClean="0">
                <a:latin typeface="Trebuchet MS" pitchFamily="34" charset="0"/>
              </a:rPr>
              <a:t>температура морске воде</a:t>
            </a:r>
          </a:p>
          <a:p>
            <a:pPr marL="514350" lvl="0" indent="-514350">
              <a:buFont typeface="+mj-lt"/>
              <a:buAutoNum type="arabicPeriod"/>
            </a:pPr>
            <a:r>
              <a:rPr lang="sr-Cyrl-CS" b="1" dirty="0" smtClean="0">
                <a:latin typeface="Trebuchet MS" pitchFamily="34" charset="0"/>
              </a:rPr>
              <a:t>провидност и боја</a:t>
            </a:r>
            <a:endParaRPr lang="en-US" dirty="0">
              <a:latin typeface="Trebuchet MS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Cyrl-CS" sz="6000" b="1" dirty="0" smtClean="0">
                <a:latin typeface="Trebuchet MS" pitchFamily="34" charset="0"/>
              </a:rPr>
              <a:t>1.СЛАНОСТ ИЛИ САЛИНИТЕТ</a:t>
            </a:r>
            <a:endParaRPr lang="en-US" sz="6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lvl="0"/>
            <a:r>
              <a:rPr lang="sr-Cyrl-CS" b="1" dirty="0">
                <a:latin typeface="Trebuchet MS" pitchFamily="34" charset="0"/>
              </a:rPr>
              <a:t>ј</a:t>
            </a:r>
            <a:r>
              <a:rPr lang="sr-Cyrl-CS" b="1" dirty="0" smtClean="0">
                <a:latin typeface="Trebuchet MS" pitchFamily="34" charset="0"/>
              </a:rPr>
              <a:t>е број у промилима (‰) који показује колико је грама растворених соли у 1 </a:t>
            </a:r>
            <a:r>
              <a:rPr lang="sr-Latn-CS" b="1" dirty="0" smtClean="0">
                <a:latin typeface="Trebuchet MS" pitchFamily="34" charset="0"/>
              </a:rPr>
              <a:t>kg</a:t>
            </a:r>
            <a:r>
              <a:rPr lang="sr-Cyrl-CS" b="1" dirty="0" smtClean="0">
                <a:latin typeface="Trebuchet MS" pitchFamily="34" charset="0"/>
              </a:rPr>
              <a:t> морске воде (просек 35‰)</a:t>
            </a:r>
            <a:endParaRPr lang="en-US" b="1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Анализирати карту из уџбеника</a:t>
            </a:r>
            <a:r>
              <a:rPr lang="sr-Latn-CS" dirty="0" smtClean="0">
                <a:latin typeface="Trebuchet MS" pitchFamily="34" charset="0"/>
              </a:rPr>
              <a:t>!</a:t>
            </a:r>
            <a:endParaRPr lang="en-US" dirty="0" smtClean="0">
              <a:latin typeface="Trebuchet MS" pitchFamily="34" charset="0"/>
            </a:endParaRPr>
          </a:p>
          <a:p>
            <a:endParaRPr lang="en-US" dirty="0"/>
          </a:p>
        </p:txBody>
      </p:sp>
      <p:pic>
        <p:nvPicPr>
          <p:cNvPr id="9222" name="Picture 6" descr="aerial-view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5257800" cy="28917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6096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п</a:t>
            </a:r>
            <a:r>
              <a:rPr lang="sr-Cyrl-CS" dirty="0" smtClean="0"/>
              <a:t>роизводња морске соли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sz="6000" b="1" dirty="0" smtClean="0">
                <a:latin typeface="Trebuchet MS" pitchFamily="34" charset="0"/>
              </a:rPr>
              <a:t>2.ТЕМПЕРАТУРА МОРСКЕ ВОДЕ</a:t>
            </a:r>
            <a:endParaRPr lang="en-US" sz="6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b="1" dirty="0">
                <a:latin typeface="Trebuchet MS" pitchFamily="34" charset="0"/>
              </a:rPr>
              <a:t>з</a:t>
            </a:r>
            <a:r>
              <a:rPr lang="sr-Cyrl-CS" b="1" dirty="0" smtClean="0">
                <a:latin typeface="Trebuchet MS" pitchFamily="34" charset="0"/>
              </a:rPr>
              <a:t>ависи од географске ширине и морских струја</a:t>
            </a:r>
            <a:endParaRPr lang="en-US" b="1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Шта је то географска ширина?</a:t>
            </a:r>
            <a:endParaRPr lang="en-US" dirty="0" smtClean="0">
              <a:latin typeface="Trebuchet MS" pitchFamily="34" charset="0"/>
            </a:endParaRPr>
          </a:p>
          <a:p>
            <a:endParaRPr lang="en-US" dirty="0"/>
          </a:p>
        </p:txBody>
      </p:sp>
      <p:pic>
        <p:nvPicPr>
          <p:cNvPr id="8194" name="Picture 2" descr="http://www.geografija.in.rs/_/rsrc/1245580029701/geografski-podsetnik/priroda/vode-na-zemlji/temperatura%20mora.jpeg?height=290&amp;width=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81400"/>
            <a:ext cx="4303985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5943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к</a:t>
            </a:r>
            <a:r>
              <a:rPr lang="sr-Cyrl-CS" dirty="0" smtClean="0"/>
              <a:t>арта површинске температуре Светског мора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>
            <a:normAutofit fontScale="90000"/>
          </a:bodyPr>
          <a:lstStyle/>
          <a:p>
            <a:pPr lvl="0"/>
            <a:r>
              <a:rPr lang="sr-Cyrl-CS" sz="6700" b="1" dirty="0" smtClean="0">
                <a:latin typeface="Trebuchet MS" pitchFamily="34" charset="0"/>
              </a:rPr>
              <a:t>3.ПРОВИДНОСТ И БОЈА</a:t>
            </a:r>
            <a:r>
              <a:rPr lang="en-US" dirty="0" smtClean="0">
                <a:latin typeface="Trebuchet MS" pitchFamily="34" charset="0"/>
              </a:rPr>
              <a:t/>
            </a:r>
            <a:br>
              <a:rPr lang="en-US" dirty="0" smtClean="0"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dirty="0" smtClean="0">
                <a:latin typeface="Trebuchet MS" pitchFamily="34" charset="0"/>
              </a:rPr>
              <a:t>Од чега зависе провидност и боја морске воде</a:t>
            </a:r>
            <a:r>
              <a:rPr lang="sr-Latn-CS" dirty="0" smtClean="0">
                <a:latin typeface="Trebuchet MS" pitchFamily="34" charset="0"/>
              </a:rPr>
              <a:t>?</a:t>
            </a:r>
            <a:endParaRPr lang="en-US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Да ли су провиднија топлија или хладнија мора</a:t>
            </a:r>
            <a:r>
              <a:rPr lang="sr-Latn-CS" dirty="0" smtClean="0">
                <a:latin typeface="Trebuchet MS" pitchFamily="34" charset="0"/>
              </a:rPr>
              <a:t>?</a:t>
            </a:r>
            <a:r>
              <a:rPr lang="sr-Cyrl-CS" dirty="0" smtClean="0">
                <a:latin typeface="Trebuchet MS" pitchFamily="34" charset="0"/>
              </a:rPr>
              <a:t> Зашто?</a:t>
            </a:r>
            <a:endParaRPr lang="en-US" dirty="0" smtClean="0">
              <a:latin typeface="Trebuchet MS" pitchFamily="34" charset="0"/>
            </a:endParaRPr>
          </a:p>
          <a:p>
            <a:endParaRPr lang="en-US" dirty="0"/>
          </a:p>
        </p:txBody>
      </p:sp>
      <p:pic>
        <p:nvPicPr>
          <p:cNvPr id="7170" name="Picture 2" descr="http://bride.wannabemagazine.com/wp-content/uploads/2014/07/hbz-best-beaches-baia-do-sancho-brazil-l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4133850" cy="2362200"/>
          </a:xfrm>
          <a:prstGeom prst="rect">
            <a:avLst/>
          </a:prstGeom>
          <a:noFill/>
        </p:spPr>
      </p:pic>
      <p:pic>
        <p:nvPicPr>
          <p:cNvPr id="7172" name="Picture 4" descr="http://bportal.ba/wp/wp-content/uploads/2013/07/mo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38600"/>
            <a:ext cx="39370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а</a:t>
            </a:r>
            <a:r>
              <a:rPr lang="sr-Cyrl-CS" dirty="0" smtClean="0"/>
              <a:t>зурно плаво море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к</a:t>
            </a:r>
            <a:r>
              <a:rPr lang="sr-Cyrl-CS" dirty="0" smtClean="0"/>
              <a:t>инеско Жуто море постало зелено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rmAutofit fontScale="90000"/>
          </a:bodyPr>
          <a:lstStyle/>
          <a:p>
            <a:pPr lvl="0"/>
            <a:r>
              <a:rPr lang="sr-Cyrl-CS" sz="6700" b="1" dirty="0" smtClean="0">
                <a:latin typeface="Trebuchet MS" pitchFamily="34" charset="0"/>
              </a:rPr>
              <a:t>КРЕТАЊЕ МОРСКЕ ВОДЕ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r-Cyrl-CS" b="1" dirty="0" smtClean="0"/>
              <a:t>таласи</a:t>
            </a:r>
          </a:p>
          <a:p>
            <a:pPr marL="514350" lvl="0" indent="-514350">
              <a:buFont typeface="+mj-lt"/>
              <a:buAutoNum type="arabicPeriod"/>
            </a:pPr>
            <a:r>
              <a:rPr lang="sr-Cyrl-CS" b="1" dirty="0"/>
              <a:t>м</a:t>
            </a:r>
            <a:r>
              <a:rPr lang="sr-Cyrl-CS" b="1" dirty="0" smtClean="0"/>
              <a:t>орске струје</a:t>
            </a:r>
          </a:p>
          <a:p>
            <a:pPr marL="514350" lvl="0" indent="-514350">
              <a:buFont typeface="+mj-lt"/>
              <a:buAutoNum type="arabicPeriod"/>
            </a:pPr>
            <a:r>
              <a:rPr lang="sr-Cyrl-CS" b="1" dirty="0"/>
              <a:t>п</a:t>
            </a:r>
            <a:r>
              <a:rPr lang="sr-Cyrl-CS" b="1" dirty="0" smtClean="0"/>
              <a:t>лима и осека</a:t>
            </a:r>
            <a:endParaRPr lang="en-US" dirty="0"/>
          </a:p>
        </p:txBody>
      </p:sp>
      <p:pic>
        <p:nvPicPr>
          <p:cNvPr id="6146" name="Picture 2" descr="http://mapa.blic.rs/data/images/2014-07-29/498558_profimedia019968214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25800"/>
            <a:ext cx="5105398" cy="3403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5867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т</a:t>
            </a:r>
            <a:r>
              <a:rPr lang="sr-Cyrl-CS" dirty="0" smtClean="0"/>
              <a:t>аласи на плажи у месту Оахо на Хавајима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b="1" dirty="0" smtClean="0">
                <a:latin typeface="Trebuchet MS" pitchFamily="34" charset="0"/>
              </a:rPr>
              <a:t>1.ТАЛАСИ</a:t>
            </a:r>
            <a:endParaRPr lang="en-US" sz="6000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r-Cyrl-CS" dirty="0" smtClean="0">
                <a:latin typeface="Trebuchet MS" pitchFamily="34" charset="0"/>
              </a:rPr>
              <a:t>Како настају таласи</a:t>
            </a:r>
            <a:r>
              <a:rPr lang="sr-Latn-CS" dirty="0" smtClean="0">
                <a:latin typeface="Trebuchet MS" pitchFamily="34" charset="0"/>
              </a:rPr>
              <a:t>?</a:t>
            </a:r>
            <a:r>
              <a:rPr lang="sr-Latn-CS" i="1" dirty="0" smtClean="0">
                <a:latin typeface="Trebuchet MS" pitchFamily="34" charset="0"/>
              </a:rPr>
              <a:t> </a:t>
            </a:r>
            <a:endParaRPr lang="en-US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Скицирати делове таласа (таласни брег и долину) и означити висину и дужину.</a:t>
            </a:r>
            <a:endParaRPr lang="en-US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Како се зову разорни таласи које изазивају подморски земљотреси или вулкани? </a:t>
            </a:r>
            <a:endParaRPr lang="en-US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Како се назива ерозивно дејство таласа?</a:t>
            </a:r>
            <a:endParaRPr lang="en-US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Који облици настају абразијом</a:t>
            </a:r>
            <a:r>
              <a:rPr lang="sr-Latn-CS" dirty="0" smtClean="0">
                <a:latin typeface="Trebuchet MS" pitchFamily="34" charset="0"/>
              </a:rPr>
              <a:t>?</a:t>
            </a:r>
            <a:endParaRPr lang="en-US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Објасни како настаје пешчана обала или жало</a:t>
            </a:r>
            <a:r>
              <a:rPr lang="sr-Cyrl-CS" dirty="0">
                <a:latin typeface="Trebuchet MS" pitchFamily="34" charset="0"/>
              </a:rPr>
              <a:t>.</a:t>
            </a:r>
            <a:r>
              <a:rPr lang="sr-Cyrl-CS" dirty="0" smtClean="0">
                <a:latin typeface="Trebuchet MS" pitchFamily="34" charset="0"/>
              </a:rPr>
              <a:t> </a:t>
            </a:r>
            <a:endParaRPr lang="en-US" dirty="0" smtClean="0">
              <a:latin typeface="Trebuchet MS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6000" b="1" dirty="0" smtClean="0">
                <a:latin typeface="Trebuchet MS" pitchFamily="34" charset="0"/>
              </a:rPr>
              <a:t>2.МОРСКЕ СТРУЈЕ</a:t>
            </a:r>
            <a:endParaRPr lang="en-US" sz="6000" b="1" dirty="0">
              <a:latin typeface="Trebuchet M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373563"/>
          </a:xfrm>
        </p:spPr>
        <p:txBody>
          <a:bodyPr/>
          <a:lstStyle/>
          <a:p>
            <a:pPr lvl="0"/>
            <a:r>
              <a:rPr lang="sr-Cyrl-CS" b="1" dirty="0">
                <a:latin typeface="Trebuchet MS" pitchFamily="34" charset="0"/>
              </a:rPr>
              <a:t>т</a:t>
            </a:r>
            <a:r>
              <a:rPr lang="sr-Cyrl-CS" b="1" dirty="0" smtClean="0">
                <a:latin typeface="Trebuchet MS" pitchFamily="34" charset="0"/>
              </a:rPr>
              <a:t>опле (Голфска) и хладне (Лабрадорска)</a:t>
            </a:r>
            <a:endParaRPr lang="en-US" dirty="0" smtClean="0">
              <a:latin typeface="Trebuchet MS" pitchFamily="34" charset="0"/>
            </a:endParaRPr>
          </a:p>
          <a:p>
            <a:pPr lvl="0"/>
            <a:r>
              <a:rPr lang="sr-Cyrl-CS" dirty="0" smtClean="0">
                <a:latin typeface="Trebuchet MS" pitchFamily="34" charset="0"/>
              </a:rPr>
              <a:t>Анализирати карту из уџбеника.</a:t>
            </a:r>
            <a:endParaRPr lang="en-US" dirty="0" smtClean="0">
              <a:latin typeface="Trebuchet MS" pitchFamily="34" charset="0"/>
            </a:endParaRPr>
          </a:p>
          <a:p>
            <a:endParaRPr lang="en-US" dirty="0"/>
          </a:p>
        </p:txBody>
      </p:sp>
      <p:pic>
        <p:nvPicPr>
          <p:cNvPr id="4100" name="Picture 4" descr="http://www.sott.net/image/s2/43662/full/gulf_stre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4785522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05400" y="5791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/>
              <a:t>п</a:t>
            </a:r>
            <a:r>
              <a:rPr lang="sr-Cyrl-CS" dirty="0" smtClean="0"/>
              <a:t>равац кретања Голфске и лабрадорске морске струје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302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ОСОБИНЕ МОРСКЕ ВОДЕ</vt:lpstr>
      <vt:lpstr>УВОДНИ ДЕО </vt:lpstr>
      <vt:lpstr>ОСОБИНЕ МОРСКЕ ВОДЕ </vt:lpstr>
      <vt:lpstr>1.СЛАНОСТ ИЛИ САЛИНИТЕТ</vt:lpstr>
      <vt:lpstr>2.ТЕМПЕРАТУРА МОРСКЕ ВОДЕ</vt:lpstr>
      <vt:lpstr>3.ПРОВИДНОСТ И БОЈА </vt:lpstr>
      <vt:lpstr>КРЕТАЊЕ МОРСКЕ ВОДЕ </vt:lpstr>
      <vt:lpstr>1.ТАЛАСИ</vt:lpstr>
      <vt:lpstr>2.МОРСКЕ СТРУЈЕ</vt:lpstr>
      <vt:lpstr>3.ПЛИМА И ОСЕКА</vt:lpstr>
      <vt:lpstr>ЗАВРШНИ ДЕО</vt:lpstr>
      <vt:lpstr>ДОМАЋИ ЗАДАТАК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8</cp:revision>
  <dcterms:created xsi:type="dcterms:W3CDTF">2015-09-09T14:05:47Z</dcterms:created>
  <dcterms:modified xsi:type="dcterms:W3CDTF">2015-09-09T14:56:17Z</dcterms:modified>
</cp:coreProperties>
</file>