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48D1-9322-4B1E-BD25-1C574A0DC7D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846B-FE4A-4907-908E-0B8A32E8A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Latn-CS" sz="8000" b="1" dirty="0" smtClean="0"/>
              <a:t>BIOSFERA -</a:t>
            </a:r>
            <a:br>
              <a:rPr lang="sr-Latn-CS" sz="8000" b="1" dirty="0" smtClean="0"/>
            </a:br>
            <a:r>
              <a:rPr lang="sr-Latn-CS" sz="8000" b="1" dirty="0" smtClean="0"/>
              <a:t>BILJNI I ŽIVOTINJSKI SVET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img529.imageshack.us/img529/6558/argostolikoutav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1"/>
            <a:ext cx="1930399" cy="1447800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thumb/c/c3/Panda3.jpg/170px-Pand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28600"/>
            <a:ext cx="1889124" cy="1600200"/>
          </a:xfrm>
          <a:prstGeom prst="rect">
            <a:avLst/>
          </a:prstGeom>
          <a:noFill/>
        </p:spPr>
      </p:pic>
      <p:pic>
        <p:nvPicPr>
          <p:cNvPr id="7" name="Picture 2" descr="http://www.sokobanja.org.rs/data/img/650x270B/entity/3d4/f51/03acf26496355fae86d73d56d33d4f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572000"/>
            <a:ext cx="5136442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nationalgeographic.com/wpf/media-live/photos/000/001/cache/high-sierra-tundra_190_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715000" cy="4286250"/>
          </a:xfrm>
          <a:prstGeom prst="rect">
            <a:avLst/>
          </a:prstGeom>
          <a:noFill/>
        </p:spPr>
      </p:pic>
      <p:pic>
        <p:nvPicPr>
          <p:cNvPr id="22532" name="Picture 4" descr="http://www.tundrarosecabins.com/images/firewe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371600"/>
            <a:ext cx="2743200" cy="1752600"/>
          </a:xfrm>
          <a:prstGeom prst="rect">
            <a:avLst/>
          </a:prstGeom>
          <a:noFill/>
        </p:spPr>
      </p:pic>
      <p:pic>
        <p:nvPicPr>
          <p:cNvPr id="22534" name="Picture 6" descr="http://upload.wikimedia.org/wikipedia/commons/thumb/1/17/Greenland_scoresby-sydkapp2_hg.jpg/300px-Greenland_scoresby-sydkapp2_h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43000"/>
            <a:ext cx="2857500" cy="2143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6000" b="1" dirty="0" smtClean="0">
                <a:latin typeface="+mj-lt"/>
              </a:rPr>
              <a:t>TUNDRE – LIŠAJEVI I MAHOVINE</a:t>
            </a:r>
            <a:endParaRPr lang="en-US" sz="60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vijetosiguranja.eu/files/img/2010/4/9/po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272460" cy="490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6600" b="1" dirty="0" smtClean="0">
                <a:latin typeface="+mj-lt"/>
              </a:rPr>
              <a:t>POLARNE PUSTINJE</a:t>
            </a:r>
            <a:endParaRPr lang="en-US" sz="6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undovestibular.com.br/content_images/1/Geografia/biosf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11649" cy="5556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4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4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4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4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4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4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4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4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400" b="1" dirty="0" smtClean="0">
              <a:latin typeface="Verdana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7200" b="1" dirty="0" smtClean="0">
                <a:latin typeface="+mj-lt"/>
              </a:rPr>
              <a:t>PRIRODNE ZONE</a:t>
            </a:r>
            <a:endParaRPr lang="en-US" sz="7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800" dirty="0" smtClean="0"/>
              <a:t>PRIRODNE ZONE SU PREDELI NA ZEMLJI SA KARAKTERISTIČNIM BILJKAMA I ŽIVOTINJAMA.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UUEhQWFRUWFh8ZFxgYGR0aGBsdGhcXGBwaGxkcHSYeHhwjGiAaIC8gJCcqLC0tGx4xNTAqNSYrLSoBCQoKDgwOGg8PGiwkHCQsLCwsLCwsKTQsLCwsLCwsLCwsLCwsLCwsLCwsLCwsLCwsLCwsLCwsLCwsLCwsLCwsLP/AABEIAM0A9gMBIgACEQEDEQH/xAAcAAABBAMBAAAAAAAAAAAAAAAFAwQGBwABAgj/xABKEAACAQIEBAMFBQQGBwcFAAABAhEDIQAEEjEFIkFRE2FxBgcygZEUI0KhsXLB0fAVMzVSYrQWJESCs+HxJTRDU2OSohdkk5TC/8QAGQEAAwEBAQAAAAAAAAAAAAAAAQIDBAAF/8QAKhEAAgICAgEEAQMFAQAAAAAAAAECEQMhEjFBEyJRcYEyYZEEM0Lw8SP/2gAMAwEAAhEDEQA/ALxxmIz7xuM1crw+pWov4bh6QDQGgPWpo1mBHwk9MVNxX3j8To7ZotsNXg0gsyQVnw7TEgzsRbsrmk6Yrklov/GY810vfNxH8eaI7gUKU2F/w76rAfUjGn97vFtelcyjCJBFKkRG8/DIMdCAZ7YNoZbPSuMxQvsx7xOI5msq1M5pQhixFGiGBVC4AlCL2H1xrP8AvC4klRlXPalUwG+zUlnsQCoMHz6YPizpe3suer7RU1LA6uUkG3YMe/ZT62jfHJ9pKQJBDWIBsOokddsUSfeNxMtH2hDPfL0ZN+g0X39ZOFst7wc+yknNKCCQsZejEiOumQLjptPa45IHJF40/aKmwUjVzWFhvvG9jF7285tjvLcep1GAXUZJAsN1iZvI3HTrin+He1ufa9XMmNmVKGXkgMQYJQiJG57G20yrJ085WzBWnn2RRlxV58vlzURy7roaKYiIkwJue845NM5OyYf6T0tIbmg+Q7Ke/ZlPzwp/pAmwVzeNh0cJuTHxED54rrP57PUiFObOoElj4GX0imqFpX7udw0Ha3c4FZv2jz1LL1Kpz1NWUArTOXoy1xMwkAA7dTHTHWF6Lfr8ZRG0mdRAIAi4Oo2MxbSZ9V7jGHjCAISDD3G1gSgE3/xL3scUe/t1xAKIzSnlQ2y9GBqRWI+HuxAj9+HLe2GfFLW2cUECdP2akTJ0BR/VALIIG5uItae5IFlx/wCkFO0ajMRYCZbTFyLhrEdJHS+OB7SUonmjuR+z523G++28A003thxIlwM0trmctRvBI/u8x/54bJ7weIzIzIMzcUKM2iJ5O/6Y60Dmi8D7Q05jmmwFhcnYAzB6deo7GFKnGkCq1yGBIiD8MEjeJiT6K3bFJ0vbjiBOk5nSD/8Ab0dr9PDvYnpF/XBOl7SZ9gfDzh0yJBy9DrIJgLe3l+WEeSK7O5otduOoADDaTMHli0z+KemNJ7QUyxXmBBgyBYgMT16aSP0nFJZb28z5q1FbNKoRon7PRBMkKT8BuZHebYO5fj+ad9K5xiosSctlwQSOW2jsB17DBc0hnotWpximEV5JVlLAgTsAYjebi3fCf9O09Wm837dA7AiTcEKYO1u4MVfUz3EqZ+8zIUhhqAy9DUoYK0kFAZ+AHzHpjluO50kLTzhIsebL0AB1n4Lb2PU+owjzwXYG0i0anH6YMcxI1bD+4NR69rjvIx3W43TSNUiVDbdDPb0/m+Ke4H7WZ2tm6dE5weG76Sy5eiG0wbiUPQdjg/x3iWYpMDTzrtT2DmjliWKgEqq+EpkKwI9frW0EsvKZxagJWbEAyI3UN+hGF8VZn+L5mhTZv6QaeaFWjlz8BCgMRSEEqQQTFlNiCIHZT2qz9SulMZ5lU1FVtdCiHAZtNuSNUeVuuA5JdgbouTGYqr2x41n8pXFOlnajApq56FCbFgbimAdrW/fA+v7RcVBpqM0+qozATl6UWZhM6BYqJ+R6bL6kbo6y5cZisOJ5viNGms59vGZwoXwKMGV6cl4bcyAADE/FhT2kznEspSWqM07rqogzSy8c9VUedKSBBEQTHdps9nckWXjMaGN4ISGe94A8Kqzt4tCen+00upxVnFqvirUomUKkssGOYhgvQ8kxaDYxIti0vfD/AGTW6feUf8zSxUuQzLis4MVQxKkvuByBSSduYAah5mYAIyf1Haojk7RXecQhyCBIMHSQVJHUEEi/lbBDhOWljF7bx0LBf1g/TDnimSplywYlgRI0xMrIsWBAtBMG++4JU4JljpdhJgG3kBH/APQE7iTil+01YvkIcBzhpVDVWZLNpgTpEgk6T17E7fLBDiuYbMu9clEkwYAMkaSzMoizfFPdj02YZTLMFDB1TVtLaWPNfTHUmZnzwvQzDUlNVqCMLo4YNHMOW87gibGZW84aLZnybkxLMOiKGaoKnJKysmT0Jmw1edgZxzw6mgRlY6irSNMENIEm4OCT5ChVp0FWk6VHHMQbXZIPnKkwLG8XtgCD4TMiEwrEExuQxvG1/wB3XBkgPS2HMhmy8qdIAVolouq2F94PkN49Jp7CVSMzULsxIoU2YyYChx5idKlp3tMTiEcHpqzJrSzUj1KksX7gQoLbdNpwX9msg3jN4hOhQhqcxCCm22pplRBDdbY6KoMVXRM+N5dq2Y8Nyo5yV0gFY8SjpDyNJB8a5AvIBBJvDfbFFpAlaaxEmCTyk6eWbaTJMAGBEsTiQ5fjCVKpqVgVShTVSjgl201soCSB8RhQL9Z23EW9p8v4tKoyBtCBQqkfAhbTJMyZaOw3Athyj2M6dEKi2JAMk6bHlnSOwE3GHhoipk6jippudKRGrSVi4tI1Tt9LYzh1MtSIZNIVHbWBzMy0WgSTES0ki/w/NbhtUPwysrJcPK1AQLmBpM/hgz0vHlhOK7ErbB+ZzgBUICim55pJY8wLA7WJjyM3wvwbhlNwFJ2LtNvhSmTvuCSoEdiYHQ5meHjQWYBdJBAgCSAymADJAgCR5m2GiZtigUSA+o9DMgHp0uBHmL4RsR2mJ5kFeUKQzAEXI31CNu/ptg1w5iiMXfm2i5JklY6d9zPTtZLK5bWssBqvebi4k23IMde9scBVJJBu7bCRGkCLkbEfXV6Eyk1LQEhjQH+uVQImSRInb5HtM4nnDa9DKqKl3rMRAZo0OpDTHmD0kxIkSQIBynOVb2m53iGEx5iPqMSTJkMQrHURZS0EwRvM9BB36x54abr3GieglxjiC1CG8Mp4tRQ1+Z1ZwAxtAmTfaxsLQxzS06nwjtpUQBcH62ECZO+HftbkaofKEgKkhUuD8JUkkLba9yTf5YQbLOF+7AVgVAm/QjpJnY+Z6jGfJp/YGiN5fUmctylSfKCFf8v3HE7yNCjWpLTfwyyKy01aS0FgCoW2oqo3tqMHYQYX9mKZ3Q0Fg5VrSDZwbDfric+yPs61WoXYWWdLEEBXDhgQVYH4SewMX2xoUnyS/Y7yPc5wakxKhWVPD1BSSUQlXKtI5irE7kWghrwBEhw/w80mkBmVg6AWsjM24gzoteBZpxPsz7PUkWKyz94dEszSCdjJIUMAAYFje0WgfFqf2WqGRCiACRuJOqRzWhTO34jftg5bHSTY49vM941ZWTmKqQWBMiHOygzEHc2k74ceyucNOizEjxArKocn4QPhKkEAz2iPMEjA/i9XwzzBV5jILSALaj1A0s4Ui9gwOwjmhlYohy8BRynqeVbf7pIEnr6Yy823+4LSdMK1ddVarvrqMmlUJlQosnKpLC7Sbkk/JsKe1PE3HD1puwM1KKi02+0UCLwCCPMXjrBhmram52KIfhntG1z/AHZAHcnzOM9om/1Ui7gVKPOSCV1ZmgwQkmTA2IHewmTdZLkuJHTdlxDGYwYzGwoQv3xLPCawG5qUd9v+80sVVmAEZVJYEJ8Yg6WlCZtzD4jFha464tb3wLPCao2mpR23/wC80sU7WdngiQSTrgEC7KAxt3MQQNwJknGXP2iOTwRTP1Q2YDEDTAAI2YAkFgPWfodjghw7NaKbKAZPLPqZJ+ZCGf3bK57gipBqoQ7E6jIUCe0kLIYRexBneMK5fgjAkKS6FhplSJiwPUAEiJm428u5Rao04ZqqQZ4ZUoGgA9BmYJ8SrJ+ItJkjl5gOXsfnyPaJ1ApnSwA0Fag5VHLsfQX679Yw04G1apUC0FJYmVkgCQVi0zaxCgxbYxIMfbKipUGYk1ahiW06WVSQvwfiBBI31CCNQEYv2QdvYtwnI06tZ1pKyMaRBNNSqEnUQw1AyshbQPUC4iz5YrVrRdFb+7Ei5B0kyBEWnqN7YL8OzdSnXdqNQyyAqUqQTNwFK2LTbTb0vGF+G5tatPMiqhctTNe0xrp0N3YMBux3Bv8ATHD1egXwNm8UsEV9NKSrWEWM3gXI6Gb2vixPdvS+2vnXqC7CmIjkgoQZG0lALxbUTGBHCq6ZarSZ6Q5uH0wACGlmJGq5gFgGBAiJvtcRws1Vr1q+VZUpJXJUBiFOiDbe0FRJBHN2xyOacQ7leCsOI1KTu4fWusa7tyCp4msmynS7b2LKDEY17eezLUcqrHU0soLWYCJIOoGbmLnt3Iw3Sqc7n6hJGh/C8Wr8MKEgMAYAg8pna464Ie9GhWy2XFJagNBojbVIDdRAM2MQb3nBTG7IRUzTaBpZtCrUIUW+IaS3cgyZ+nlg3wjNUl4Q4OtHqNBYj7ttL7A76wu42IjrgdWpKlAOVBDU8zpkmASrBLCykbiY2GGeQzBdTT2RKT9N5afk0wJHb1wt6B5CvHqzBEPiKStNQypIIG0MTc3XV0EttfDLK5lhSLAEc0KYAmNIiY3hjvtqHa7ji9LWBq5GNNSL/ECpib3gg+lp6Y44Ll/ESkiAs2smAQCxNSkqwCCAenX4lt3m9gkrGWSzrI5g6pUReCpN4B7/ALzgvmswUowgE3GqYIGkCAp3BvfoADbbAriVBqdeqjyripdTEnlEWkxYyPX5YHK5glxFzH1Fp7dQPOeuEnG2Rcdi6PpzTECPiJ7E/Efr+/E94PWSjUBi7C2xZW3DHrp+IfO2xGIIBNcmIJJtft26CxxPRwPRlK9Woq66SgUVUm6wnMOs/FHc9ox0rfRbvoH8QztSpVAYtCfCGIbvt1jYR6+uH/DMw1NmViFWBNtxvpEz+Wx9MQzS6aSZBYTJMkWm07m8fLB7geeFRilUa5FibwI3HQNv0+eMk7XkmpeGNsnX8XPo0geJVN+gDhr/ACBn5Ys32C9pBU+40hYTWv1ggDyif3CMVdRqMmbDKeZap0nz2BxOeCcW+zFmrUCC76VIIVlDbjlO06SbxcGb42xatMrMnFc+KziwRDpLbFiQpKK0yBMSe9hBEinfbPMvSzAjwwIIAWdDAaV5v2gADvB9MW5nuFzl6as+nQwd2BFzMsZNrsSdt+mKd94GYV6o0BdKEryxHwJcEWu2o+snrh8vwPDsNcVy/hVcvUrFdLoxFifj5mkmZktvPUbEHAnh1OXemvMrEEDYCPwg6YEnTykdFvfBz2sIfKZAqR/UnUN4tS/UyIwAy2aNCsnMtTxKKqxcjQskyWsQCpUNtBJG2MzjU3ROSsmOWrK5Q06XhEAy0g6goLnzsBAteeg3BcfzZp0ChIYVHpGZMlnzFByTaWnuTEwdoOHJRVTwzUZ2YE6ohUNmmTaCIO0RcnDL2mpE0AoLEU69KZFiBXpqrH5Ec03gDeSejVpi6suwY3jQxvG8chfvgj+iasiR4lGR3H2ml2vimIADFCxCksIkSrMQQZMlisNHUEAx0ub3xrPCKw/9Sj/mKWKZRXpuojladMCQOUgCSI1RvZuh2GM+ZCTVjzPt4lJYCrFhqAYlgCQLbAX36iJ5jgjSyKsx5IddWmGJBHMq2iZMOT1thrwvMCFVyfi3KqeUAwoBvJSNt95tOO6PE1QlQyQxnrqEwSpgSenQ7k3xiaa0gRuKuxDgoek+qGSorHw+QFdijkkjoCY33EzuDWd9oaVeBmBqVlGo0wFYOAQJIll09x32IwwrZrUCXVQxbYAgyBcgrcgqRBKzO8RjijwxDqhgrbiQI5QP7oEySvQfoTeOd+SXNrSC3BM9l8s1Z6ZIUqpMolRlOm8WWRq9DOk3IwEp6TQzhgMSjOtRgsyyjYEEgsTeCLwASYB3lMnWDN4ig8wJF7yiREEWGx+cgwRhHL5k06NRIAastOkF3BkoTfccoN/PF4SsvCTfYa4uxo5hR41cBMvTlqcLUAYFgki2m69e18BOHV18R0sV1tciGIDcpMbSBJ6WwY4olavmK6rUVoVVUtogoJddhAOoA6QCZNxviM1s4lNwZlgTN95tJG84afQuRkh4HxapTzFRgVDAgFdJhuSNLBYGk9e98b9qOLLVonLoiiGUq25mZ0Fp+ASQOp5ZiLtOC5gHU08rsTHoADJi0R8wT82HHawIIHRoIERF7CAOoxJSdnRfuVMU43lguUo1J1NW8YFZ2h00vuYMMbQBcY37KsRTqXdgEZDAGhS4YAmf8ZQWvc9hLStXY02WZGlgBMgSVLbjclVEjse+FvZ2iS9iFMG5bTaCDMiIItveY9ap60Uk92a4vrFLL1CYLyiwDyikaekyevMTbv54OcGo1KC5CoSVWrqc6QAQErpJgiBMqdolV6DArilDloL0lyLxB1UlNu50/wAyMFFrGq2ToFtCqmkEjUPvCrHa8SqiOl8LqykkkrIzx3MK+ZdwzNLWZo1HlWCel4HyjC1CmamXbSTqAEixnYKO87bdI7nCvHcqVrlaw2qMrBNgVbTA37YQ4fUKq9OIiosmDMgbflN+2EyE+Fu/oaJS/wBZMGxm3X4CBbzHXzxbua4ilLLffOtRFCqaeq7AMWkk3YyYCi21ziqGU/alYfiZV38lEHEuGYDNTqTzrTEqVF5OvWZ62Ai2wvE4EpqK2Nkaj2RqvlzWqO8Tp2UCBCzbSu1+n/TEi4HkuiK4KrcXmZNx5ntOANbirGqWBJEktqkSYEzFvPbbfzkWW4oKjErUFM6I0gW3MAz9JjrjHmcmZ47YLq1NOaJNoqTeZHX1xO8lww13oirHhuXkmzFFVCWLb9lk3kdsQPOajmD/AHiw22mf44LcG4hU8ULVgqiMoAI3cKxBNoE6RIsOk40xaSV/Bpk/knGZ9pgWFJtIS66d7CNLaye0G+25tvXHG8uGpK4UIKjFlWZYJZE1ebBC/T4oi2DBQlVpgwKhOsiSSqggqNRNiCoJBv8AIHDP2pI0UwOkgAC9yAFH6Y71b0+w42m0POMK4ymUcAEaI87ykd+xjubb4GDxVqZRYhgwETtLiCRtp5jBIkX7YN1+Ip9iydOnBazNadPxK07wYCx/0xGnzDKlFmJMZgrffdL+vr2BjCtr1CcmmqXZJk4aaatUYqq0wutQfiBDqCCJAYSBp3nSDsMIcVzqjI1KZVA3jZcC/MD9pUaYBIlUWZ8zeTjn2g4oDSSmCTrpLUJBnmU+IoTSTAEFitunU4ccbyIfKV65ZIavQddMAF/tFIECZtpj4WiQd5MPBe5UKo+S4BjMYMbxtGIV74hPCaw/9Sj/AJilincu6M0MVVo1n0ixNwR0PQAjvANye98kcKqxv4lCP/2aWKpzlFGYuUh5gdJ6gbbz0NiL2JxnzeA1YvXyyqqQwA1HVG8gQSAINr3vsTtGGf2dg9iqjWdSuTIUXCkMJAm/MTFj2B7zjq50grZoiIbUCQQexC2sAR+WOEcq4L04LKZ1T0QBSwm4MH+OzDMk+hZxo3mSAA0SAxsAJE7Xbe/NAOw8hhwHLrYANYkR3JF5HSeu0jtZvSymqoFECY1FmMBZBNosTvI6XvE4dtQ0CGdGbVHQrq5SSCDYxqgx+Fuxwji6RllF0IVM1ykkCQxF1vGkC4Jnof52H52o3h0wpjUaY/8Aio/jhXMUmVObnBBuCDI1Wb0xzm96QiIqC3kEAH5HGyCVaLwpp/gXzVYKGYk8xEySWurd7z5nEdzJDOW2m4t+79+JHxFtSbswJVUZxzQAVW3TlgCPLEdakZIAG3y22vhmxa2PeE1R8EGPMiCexuPp+/BDieWYLzRGsRFt3G4Fto288MOD07gSqkggFvh678pIt+7BDiGkICTf4ovAGox5TYfIjEq8j4Y3kX2JZemL3mCYuN9bRt6444NngjspsHVVaI2Glo6WJCz+/GuHkxexbmBPlWdZH/tvgTXcBmk3iPy/jiiHmnx/JJs1mNTIoiRVYE9+ZGged8E+D5yM3lhoJiBCzJ+6ABB/vFoiLAgbG+BQprK1GF2rHT0Hw0SSfQGcEslmjTrU20hlRVZhIBB8MERMXFj22nthLqQ8v03/AL0DOM6RXYup0CtV5dzHiuLzuRf54a5ZIWoQslyCPUWHyuf5GEOIZtqjao062JJvfWzMbdpJF8FMhnYp0C/KrFWbc28RjpgTYgAYXI92dB3b+gJnqbI7Dqjk/RsL5rNNUgIrCnHXc20zPYRFrW88cZyGnzmfXSCRhTK55tKqFGwjytBj1thJvSB/ULpiOWQn8O11ERqvAN/53w4p5hZZBOq5VZ6iNu5j+e+6q/DJcbCCTEFrAfKem/rh7SJRlLUwuq2rTvMd/Xc+WJSZmOsqPvEN5tOreQ3WcGOG5kMXZgC4Yklr2soEbbAb4jvE+KClWdXnUpYkAWElTH0nDzNOURYRrW1RNxaAwsRfzn5zh3HlRpydJhkZsCrqEEBQABYc1zG94j5z13D+1WfPgIwsfFUi8EwpO0bbX2mYnHOQ1lTuSSbx0sNiZ72wL4/X1UQIPK/XeCGgbfz88csa5IZfqC2UqNUy9JtUi4YQCeskHpvABBk2sMLVa9M6UZSDqIEEsJ2/ENIMyB1AC7TOBXs7WRcvqcSoqXv5LEec/pgxluGo9Mlm3gggHo2w9VG0Ei2JP2yd9HThUb8WzijRaqxqEbNSDKdgAK2tJEzbqRfn7EYc5wMmSWmpOkV6ZInYNmUInvG2oeWHrZIEAqgE3DAmADuWMCRPznAnieTdKc/hNWiDczavSPbYNO/0wIyTmqflGbej0EMbxoYzHrlSGe+Gpp4TWJtFSiZG9szS74q7L5WnX1A1J5irVNNwU/w6gF/EB0AtMWxZfvu/sXM/tUv+PTx5/wCEZx3RqQbeCRHxKp5hPcAg+inqbyyJvopBky4bwstWZiVU76QZ6eGD1tuNOwgjsMDsxma5LcpdFdtJi40WmRHUjz3jc4LcDzxTWK0axA2gxAN47l/rPbCmf4ogNSVY0/DbQUKkFQQImLEGRvEzHYZVy5MGbpIjXD8/Ua1OA1lHTdgRfYX/AJjCmcqszFmcmSTo1SBZrap2B+QwNqV1UjQTGmGM7+cTFgQInpjVDNEMILKIO8CCFMXPcxHzF8WcdmV9pC9OvUcaG2ba/qtu0fuw/wA5WCBDuVv9VUfuOBbajUpyTcAzqBnURE9JncYe5LNFtVNiNMgyRMQQAQd/0+WO3HaHSa2OaAlSxaGJ+E9eUEH07TAkYaV6ukWJJJF9unWbfyMd5+mIEKQTMAG1gkHfzO++EaI8RyXa08zSJ2mw+WFkLJvyL8JqOW+OJFzYm4iB6i31wR9pc3rpgs2ogQLAQJ1DpP1x0tBac+GQTpOnmsbGFM+pvbpfriP8Srlhcwev1H09I74SMrehsH9xUF+G5gVGpKZIWVA3uartEC+mWM/PAjPMPEeB+IgDc2sN8POA1vvg3ZgY8g4OGvHOWtWWfhrOvyV2X936Ysuy7ulYdzFceDQ3/rQD5aqFME/kfphnmc6GKuKsAoOWTMhQI22MTaf47ZyckOoRqVT6LUpx/wDIDAepSJpqACeUHv2i3p0wJJNjSrhsdvxAlNI2JkCSQNP57SL98FOFZ6fDU7h4WRYQwO3WPTpiN6pABjqfOYP/ACw94bVKNSJvzH/lc9t8LKPwHDFU/sd5kCGVYK2M+q774zJ0GOmIEi1+bc/TyJ8sDq2fa/8AiA6X2jBChw8siNYg9yd47R0H6jCT6I5FJQVi9bicWDE7TNpNvTqL/wDTD/hHGFD+G4nrGo9NoPUx+uA3EaDKZMCGmANogg7XJ2/kYXpJqZQysDzAFQA0ybMP2p8+mJOKcTPXkS9ooarUO8m53PwjD5uNlmhOczJF5O8yfywM4iCsqxvKyetwMGcnkaWg+G33hW66oCwBI66p7z164pS4qzROPKMbFKFUxESsd7gwCT/hEnr1/Md7R0gKTDmhWBUERbvMdoGF8mzhlaIU6YmdJMAESAbzOCHtnltWWDBQ0EcwtYnY3Mi9u1/mnLjNL5FVrKR3KQ2V0gx97cbTKx/DEp4GDTUFiApUws6lNl3AnvtA2mYAxF8ooWiwYkfeISOsFWkwR2j64L5CqdKy2q28aQF0rNtp26fXfBmrs1zm1Ekj8cJJCjlB8oAMHqbb9v34Ze0ufmmgBMPWpd4kVqRPS4FhPee2OuHZRagKm4BgrYjn0n4TswFvIfPCHGai/Z00kQa1IiZJMV6c77GTfGeMY+pGvlGaqZfYxvGhjMeycQb33f2Lmf2qX/Hp487cFqaXLRMK03FxpJiCDeYv0tj0T77v7FzP7VL/AI9PHnDJddpgj62/n1wkykFZJ81XbSakySrF9RkglmW1hA19Onc4FUM4fD0Tabj0iI6i5afXDiu50FDMlV3joX89oBPkZ7nDelSKsp038iL9T6GJjEdJC5pLob16RjlGqTaJ+fpeMKUsuViWEnpNo9RIN/0wUbiDERpqRBW9SAdj1sZnpvF56sKWXBYKAWcm0b7Gwjc+kemDyZni23QotdCwlbaU1T0IAH4V7+WF6GUTU2ut4ZL7Aaj1ZSdoBnf8sPqfs1USmWdBTTTz1dVomL6WIM72FxcTh3w7hVFR974bo45WVjpaIIkkh9c6hGm8G+JOa8FVe9CmdydvDOspPKdAJIBEAsdiYteOkC2AVZgeUgBgQB0iZGw3ODxqVNSpTYcolvEDgvf4e4NrfDvhqcmtSvrYqSWkqk72IvB3HX17zhOVdiT09jfLZFqblSJ0qWa0jSVkxJ3g/riPVqssfMzffecT58pU1TS0NqW6vIMhYIsLArE+vTbEBzuWZHXWAJOwmBcWuSbeZnD45KQ2F1Kx7whjqMGI3PlIGFuPaftVfTJms/TvUaMJZWj4TyTOqT22IPz3xxxNvv6pkCXJBuRe/S8XxVd6LXcbQSy2ZH2dkcwSAAP2aob9J+mGmbzRRkCsbIu3T7tY9bWnDfhklmB5uVoE2+Ex+d8N8433gAJPIl/M0wfpgVboeSuCFc25MFjcifyI/TGU6x+78tRHy1H9RhuavSZ/6YxwZUCPh/UE/v8A0wWDHqIq7CPl+/En4ehKjmAGhZk91B263OI5maYQlReykHvKg7drn8sSTIUDUppcaRTAPedKmCAQduuM+V6FzNPGvwK1aTOBamwNZYvvzQPhOxIUHT84OHnhGNSk3MsW5ZEd7xcrYjp64b6KdKNLcrGVEhh11CIFgdJ7+d8EuG5pmAIghjYEfD2AvNh5frjPJ0tGS/BEeMNLvK6SRt5iP4dMEeCsQ4GltWkANAMAhGF/Qrbs22HPt1RZNDMVIuBAMmeYz0HTqThjT4p4NACmsuwH3liRyrIEHaANz+ltEXzgqLz/AEoN161KmyqzqNIAKg76TYXjUJP8jZ5T4lrQqrQdPy26iwHrebd4xXgr+I8VGiRysV+d42Py+m4Pl0osiuxWYlvxCAFERFp9bT2x0sQoVr8PV6ZWpU0OxBuvIYU6YC7QDA/TaFF9njTQ6XDAxMm5sJsOuq8fXtgQnFXTMGmxDKIgmJggRBJ89pj5Yl3DM0i6gzT0K3hQZ7xANrziWTljVjOTri+hjlaH2dlAabLAkEmCATaI3HfcecCuJUitKjpIKeLS2gRNZDcfFuPi2JHTbEkXhAqm7Rp2mDIiQN7KxM7TY7YA8V4S6U0bU2kV6U31LJrJAB7XPN1gG8yBhnykr+Tuej0LjMaGN49Y4gvvt/sXM/tUv+PTx5xyO49Z+mPR3vt/sXMftUv+PSx53ytK62v/AMxicymMe8WqkIogyT9dIAJ+ZJwyp5iqpEyB5288PeL/ABBSZgQO158/QfLA5AzmFUgTE/EOnyBv+eEXRHI7kwnLVBvbzgx6T+mO8gi0q1J0MkMpHXZgbW744OQqEGVgACOgP0JBP0wV4WFR6RH/AJswAT8KM4uZuSBbEnL4IwfuVCPEvalnRl0FRUsZNtMLAjTEg7MDbaMIcO4Y9XnLEqBC3JIgqBHSACbelsFE4dSFRTJ0ySFAjptINzftftgrVyIRBpKKJIaZFiwcDuOo8u9sT5qKqJWEm+wdmKFhra4tJkA7CTYTfT19MOaVNTKsGIF2O21wbdCCZxzmnABAOnWDq6hgDFu+3X16Ya5aoRpJFuhYEAwRGkxBiB5DE2rROVJ7Fc/xPwqwFIhgSOUEkgkGQanSSbgE9LWwL4rwjMZis1Rcu6gDxipMsVJGplm7cwMhbjaLWOu1OqgIsyxzhbggdIHUSIgiAPLBLJ+0PhhQWjTEbWgdgBAAsR2sIgQ3PitLY0Z+7SK9pUKylWZXNNgzKSCARMSDseaO+Hlfgj1XBUABkU6mnSToTlmCAfWNsTD2n4ij0XCsAdBGkTJnTEdALX9MM+F5iMtSTRTaFJOt1B5jIIUiTaB02GCsrceSRRzlwdaBND2bqZdgzFWRiBKzYExJtpja4J+WOeF8CgpUqDVsCgVXgWALB+XSR1Bt5Ycpx1qTmmw005glDpkT8QG389cdHjQhvCaUEi6gWO0R1M3Hr5YPKYk8mRRVkkTgWValVpQUSoZC31U6gGnVT1AmDaRJFjeDZhQ9nsrTpEadTbEsTqMC4VlFp8o6DVucAstxB9cahp6HrF77H9Pnh/UrCAdZQkzLFitv8UxcxuNvznU0+xPUl4I5xcg1mjssC/RFECZMYMZeqRRp6eg6QLQd2i/z7YEcRpB69QkFT3/CDpEgkee378Ocox8IESNG5mYEgbgWEnFpK4pFMkuUEvoOZJEcDUCoBkxa5B3PaxvP02w/y2aRRppx3AM3kD946QMR2g7gOdUA8pBufWQCI3Pa8jfDenmwrBlJjsflcYk8dkYqtEz9qMi1bKaRMqPEjTPwzEmbC7XFz59YH7XI1PwV1FvuxJMxN5AkC3YdN+uJpQ4ozUwNP3bCDBvAjaDYxLXAthrxn2cp5kUwK+hQogeGpJO06iynv5YGH/z0+i9pFdnMkHYNp36Lt0jqD+Y64c0OJ1TtLGZA37W79BEdJ3nDzi/s49EopIZXICuJ09ARBEhgfw79sGeH+xFIhNdQkj4oJQHqCA1MkWIn02jG2WSKVsN0B8lxapr11GEgBeaWNzckT1O8zPbEuydSnXpFdZEgSokxHdjtbm0gT3xo+zFHK02ZCK5IM6gFICgsAu4J1Beim+/TDbhfEmqqWFE8zcxDAEkgXPL3i5MnygRnnNSVx/kEnoluRqhiyNCKY7c0DYGCL3JteYsDhL2rWmtBYJDNVpBQYkj7RRMC3w2n1HrhnRr6oYys7xAOpVg27A9/PuCQPHKqmqsVlLCrSDJcH+tQyJHYgkfPvjFii/VX2RjJ3TR6QGN40Mbx7hoIN76/7GzH7VL/ADFLHn7Kreegv9L49A++of8AY2Y/apf5iligsmpMRJJIAA87287kfLEshSBI8rlkNMlglVWAlTJIIAA3EAgRdTP1IxunwsGjFMJyrPLys0GRNgJ9L4SZay01FVJpwQENMXgBjpsDA7z5zcnB6maZRTphIiRMA9juAT3uLb2jHnZHJbPNyQk222CmyikczQCN1uBYSD3n0xrM8O/1c+GpYowZb3MG/Q/EJAuNxHmtVqobAVPDpmCCAhv162G0gx1MThWpxelTAVjWpDdWnlsJADKCpG9he898LFS7DixtbGWSzkpZYABBk6WBAAI0f3gLbWv0vh1nM0TF5DtJ1bwFPQbne/zw1emodmRlcORKPaYAh1dRKtaJghhEg74bVMxrq01UaTUqBOa5QgQw2Kttv1lTbbFlFSdotBqT0xGrV0spQhiIJm5AZRa4gCJmPyw/erTXapB/EFB0mwg8w3/PAOpkqzlmWGKgFo62Anz2H8ycKZPJmsCLTBt8p+p3tfpscNKKfkSW1p6C+cqhwqU2QGZYBwrMLweblJI7G8X74Qq8FYAkWC7gkAjzkCDta173kRjvhdJQBFukqxnqJ5RAPXcn0x3xTPVAdFWfKevaLD69YxNWnSJc2tIGVG8NagNVX1gBZ3AuNxuRaOm9sL0uLKtKmGuYiCAQIJuOo9NsBa+XDPOqT0EfTb9MEOG8LWtC1eUQYgxUnUSOTdgR2H0xZpNbLObnCmx1rWuwA0sQCRAAOmJ+EgiN7jbtfCNaktFjqErMWB3gyCAQVO9jHWLYfUuCvR0tRKkdCpPe8oWWCOo3GJIaVMppKAW0sCTodbnRO6/4TutisRGB7RIpdEIy7a21U6esAg6S2m1ouBeBPKOnQ4dZYAt96YBnlCJ1IiTaeWQRAII88O/saUHCL4gBuCV8tmJG/wDMY7r5VajqGmbdz0xPJkadIXJlcXxSB/GKKUKoNNp1Jq06WAWYBgE6SDYwJjtAGEK2YBQcukFdXXrPXa2JYOGUGcM6a3AtJaN+2rT8+vXY4SzfAkdi7CmiSNKwIMESvKAYImyieYGTJxyyLV2WbTVkb+1mB8WkHczfYGY8ott8sbp0BUqqqMWLsBp2i14gXvI+s7YlieyOWdeU1KUbecbm5NztFo+eE82q5bSEQKQ5KtI1MO7E3ALH4Zi2wvjoZYvUR4pDak6oTrjWLTqI02Cme1x/HCRLooqJBIN9tJBHaTuPQWwF4xmecNoAmB8MCABeOovvAtGO8nmg66mOkqJEOPwxIKyI7z5G/UV4eTpbCz5kVkYRuQ2iYcdnRjfUCB22Ag4Y8CpstWoah1PT5YksDI1arzYqe83wglN3qCpTIVJkzF5N4AEn6ACcFnrKDqZhMbkyZvEdZse9+5wk01FpEZfCG/H6tcmh4dyzMgJOkKzWHMSAJvBJ/D9HbLWCAPZgOYq2oSL3ccs2M7mDuOjepUb7p3YACshk7KGBGw3kX/3T2s/zeeUjkDNYwxDAav8AesQfQb/Xl0lRf/FWL5BJCsgJKRqKGHJj+9Ym9/UgT3R4vUNWnrNMqVzFBdbnnaatMnYbht5PptjXB6qooGnnJeSQZViYAAJuDyiw7+Rwr7Q5o6AlVSr/AGiiAROhprU2kRaSA1yADEjHR1NfYUtl+DGY0MZj0RyD++v+xsx+1S/zFLFG5KmNN4EDrsJG/frsL2xenvo/sevP9+j/AJilihq1UikdySw23/EbfIC+JZPBSHTFaD1GqrBHxqFCmVE23O25uTiTtmHdSGVRqF4ieq/hJg/v+eIpwuqFYE0C5iUkkINMkgyOsAXMc3TqYo+04W3g0qZEidIEWHYG0zHynGTJBvpGTNDktdiLuVYabWhiYPz9PLyx39sKobDmuwWDJ6bWBBvbfCGd9pFi9JGHNBQEA3BEA9+oOwIOGWRzJrBlpU1A8yFjy1M0EeX/AFwODrZmeOSHdfNRpOoMR1HQ7RE7RfacMs1mj4qMPi8VGAt+z+kes4XThjiRUUok7gAn01CQPn+/CecyoV6bUTrFwwYqGU2gyOk3BF/SRikaTK4mozHFNlUNNRSDEjc2JAN7Ei/pJ+XWZ4vRUz1iJHMT6kEH5EjDrIcOQklgoJYmDsLzsb/U9vnmc9mEatrfxB2APK8SAUO4ntNr+mJJxk2mRTUm07oGpxJidVJip7XUn/3Egj174JcFrjNrUyrFvFu9LUJAIuwk/CIFzMQBa2M4j7PGkC9BzEwVqxItJk6QdNuoH78IZOsisH8Maxa8A+Uflt88M3FLQ1xj4AtPKVDVCMwWTcsyrAmDf8sTv/RdXpLqogKF+JW8QGb7o0jebgdfPA7PUmemKiqgg6T1mTAnzmIBuCcIJxWrQKNTGnZmIIEiAIAIiZEwe2O5OdUPH3eAlwpKILK9aoCphCZ5Rt0Xbax9JvhPiWVbKmWGtH+F1J07dR0PWOve2HnCeK0c+j/afDSoP/EHI/Ugk7G9gCWsNpwZ4f7Mu9F6D1KNen8NNkY6xFwb8pI3AVjsbXIwu0ynAhWbdhT1q3SeXy6H5fuwW4Vwp3AblUsPxTN+4AkehOG+XUZOu1HMJ4hWCDrZIBIuLg9rfyTlP2ioaSwJ5eUj4o/3gBINhIG4jrieW1pIksavYKz+vLPpgPIlWE6e0sTBtG362x0OIUlYHlqVTc6yqhReyrIAkmdvMycMc/8AaM2xK6aaDbUxnrzFUDN3sb+uN5P3d6gC2aoMTcrTqwTeLkqe4BJFpHzosaf6iix2xQe1aNzVarKAYXQBp2m3KbnvaO4wOzPGMvUqL4KVWYCNdZu23w+VhMxaDbBLjHszl8qGatTzTLH9ZTrU6nUC4K8tiBcRtfmsHGRyGpDQzLk9adenBgiIFRAQCDtI0yNxi8YRXRdKlQPo8Nr13ZPu5O0mJgnlVgIB6HVAJ3M46o8HYIalTl0mGRtQYAWPQwd7R0ODQzWXLKahZHazMjQbxDHUxWLRAHXfrhb2j8ULT8Qh1p/jW6ugIMHrvvBKkdWgQ3LdMXS0wFT5JZSdHS0NsfkR57W2GFRmqZVVcs1RiT3PZVtcg3Jjaeu+BdWpB0oSRNjH7tv1wtSrNS1MIvAJlZUQRG5PUXHXe9sFoHRIw66ZqKquNMX1dDPQxvuOouItjhOM1AZILLOraLmLx1M3k/PfARuKVHMLJ84AdtzJE26TH8Dhxw86eZWkhTAXcG8wT137nCcNbBTDWRqHSpgoSNwByhZBI2tHkZjBLi3HqtahpqAKFzFJUB+IquYS+3y2Fu84EZTifhgEiA0jWLiwiGJuAeoETIg2w/zVQ1aGvTAFaiYEFVJr0gbCShJneB9YCKD5L7GSZ6EGMxgxvG4oQf30D/sevG+uj/mKWKLzVUEcu2o/LTAF5HTF6e+n+xsxG+ql/mKWKJYalZduxiZ7/Q/T6nEcvgE5VBmPTYrs0T07ERvhhmqCD4QwaZuSZ9Zgflh/lKzrBZQ17lyxP6/qMPBnKdQQaaekR0OxEEYg5tGLm4gCohZAqAwDJuIkgDc32AsD09Md5DK05LVCD15ZBHoY/m2Cmc4MGg0X0/4XErPkf4/XA3Q1I3cAjpp28okf8/S2HUlJaY6yclSYSo5shQaBcQZKMwYnSI5TpBiLaZ9JxqtmUqMHRdDdQByg9SBEi9489sI5bOK28Ena0EYTzOXZG1FhE3iCVJ2lbHafI4RLdCduiTZarKFiSdIuxkfqAf16YYZriYYQoLsDAN+kxsQx69emI9VzzLYCx3NpO/8AE9epw+y7lUISST0Hn5R+XlscT9FKXIn6NPkE6finlVYJFwTNxeCrsesdv0wCz2dYaA00zqKt0gW6DtcW7YcUM4SDdlIHUMR84sNgL+U4HZbLAgAqWlpAAIn0jpHbt6ReMUi0YpbYf4fxlinhAgksLgaiTtfeT6T/ABcZ3iIpkCoEnbVMzphSI7+oG+I/WcqkGnABuBFuovv9f3Ya5vPO/OR8zv8AXrgLGnstiajLlQeq52gSCArGIJ0hR3mwB6x9RfHVP2uq0mU0WjT0NwRJMf3hbzxEvHnG0LEhRcmwj/lhvSXk1yyKS2iwMxxI5rLM1ZJKKWVlN9IJ1AzM7G/1m+Ic3EWAgE7GJ6TafUC04lOQ9ms4lJlYU9NSmwXm3JXYFQQCASIPW0icRHMZGojHxARETO0EwCDsRY+VsDGuxJLE64/kX4dUql9SVCCOusKd+kkbb4nfDshRc6qlZhXfm50sxsZDJV5j6gTIt0xCMoik8hLWk9I2G43OqL7W64OLR8SiaaEmqRKAmDqEbNO+63iZ9BgZLNeKKp12TAcGUg03QFSIlHKOpOoTDG14hTcgkECTiH5nMtQreCtLZtX3lMoSsEMGR567EGBcSZxz7M+0mZoZhaNQkLcaKmw1AgHSbGSRH5Tib8az2XrUeYgg8unVqUdSRSDA7REdtp2SKcO9mXLPluXaIj/pAlQlVyVDMMRcrS0uPwmAq6he9iQCeosBVPj2isDTR0QwHpu5eAu4BgGNPQgnzMxiZcL9hvFlkgE2ksdabRrERG1iQYi5tDniPsxm0BSrRTM04uygM4mBaAKqmeo2HzxXkmZ75drRGRwikSKioxB+FJ0qQdyNJnV2ExbDDNogiDygkqGBLGZ5SdXymB/GXNlaL0IprTpuAwUsxtqgnSqtzGQFUFgoAJMkYivGcppB0lWOueVqcEQRq5biZH1nqThYs6mqsb8LdQ2pxcRABKxNpJBBmZHbD/M0hVA8MhAAOUzERpENBj6bkYA1cwXYhToHUsw85uAP0n1w8yNbYBiRts5BmxuAT9D8xh6OcXF9jTPvUpEAjYDY2ME72uPnGHHDuKkmlTsB4tOxs0CpTIHmNj8j3wbzns5mqlIkUa1lJUrTY/ozyD5sPIdovw7LsK9IlY++pg91OtdwbicUjsZP5PYOMxmMxQchHvoP/Y9f9uj/AJilihDxNUeCgJBiQbkj9Ov54vv3zj/sev8At0f8xSx5tzGcJdj1knEskeQk48lQX/piq39WHIPTRIm/lf540zVDc04sb6dPqOnf+ZwGSo5ssmegwvRpOPxQdrXP6xiPBIh6aQ/rcUKiDqB6zO953/SNwcK0sxTrWdjOwIAEj1uPlhoFO0sx7SI9Ig/rhxT9nqp28IHsXX6dR2wKiv2A4Q+h0mTp0l0uqsDsx1Bt/KL/ADwJzOWZWZknQT5llnoevlNtvlhy2Xr0pFdTpn4pBUeRYSBbuD5AHCb1yQQdtvkRIMG4EfzODG/mwK1+4Nq1o7/phzlapFz+Vj8pEAfx6ThGrlSLdCJ/64TSqdJA2kT/AD2PbFaTRbTQUesNOqrpJ3Fhr32DC8fyMNxxEkGCRPT90/n9cDWvvg57OcOy1aVrValJ/wAOlVIP1O/lgOKS2LwQ1K6jJM/z0HTpfCeZqdo+d8TfK+7E1k15XNpUE/8AiIU/+QLjYk7Cb4j3G/YnNZYE1aZ0A/1ijUn/ALht/vQbjCqSfTOr5AOVyZq1ApIE9Y/dg1lvZ56FRXBWqEIkKSDJBtpYCb7wfLywEy9Y0qgM9fy+eJVkuJRGi51A3KsLbfCT52Jw020NKTRYPAM2z02SohAKyFeBII6KzbSOsLYemIv7TcPWrTDU3KtTZjZS503BGpC0ehhek4e8HzhSopVQoYGyL0n+8iXET+LpdhvgpxLLu3iGkQDdluCZIgBYdwSdoALHy3xni6djQfLaIN7L5BD9458Rj+AgW33lNUfs+WJRxKklMLC0nDMVIXwQ6W1aWC+gAMDqZ2wvleNqxUMEotzEhRELFiEMEGTpkiB0HNjnO8UUEaQrau5BJAO7E7DVI036zjpu+wcqWzijVRiCQCVPcmAwgmbQL9DcTfAr2iyBrU9FMlYEhSWuTspOqATyxqEidxfD5824UwCCDeGIu0gADz7C8XPmjUzNRIYCAxOjUbkgwTBkqdR6/nhIy47Ryy3uX8g/hfE+JUlAlPDWwpsUCqAZgKtlPSwmY7YkGQ41nF5qugXtD36xa9487R6YD/06yyCSLSVBIA7bG0mTYxv0tjS5dHPIxQyCFaYgLcAgwAWuIBM37DDupdiclLpj/iOfWqWNRQrm3iLIYWJAbTAcA2k3IUXNsCs67CoqvVJHQalYOtwGAY/BaItF7bjDbMUzl2ActHNezAwYOmoJBmNxcQJ816eaDoVB1Kemq48wAAZjzEzBiZwVa7JuUrqRHeM8LKNKOppse86SBs8AXE2MTeO0ocOYlxYEgj9e564NtTJ1U6jStSCCYgEXBQEgwNiL9QdOA1DKspKESVMWB/IW+pgzi92ijlcSb8P9oqoct4hhm1NBG5Nrqxg2/wAM3sb4P+0XFFzGVFRwj1PFo6XCrqE5ijMEjUB6d+t8V7ks7pMMLmAJ8muBLE9tm+R6EKnELKg2Naj1ggirT3Gx2m0H1F8Iu0CLpnpoYzGDG8ajSRj3k8ErZvh1WjlwGqs1MqCwX4KyObm2wOKVre5rihcsKCgT/wCek/X88ekcZgUCjzl/9IeKAyMvTAmQPGSB2x0PdFxOCPs6Ce1ZPp6Y9F4zC8EDgjzpU90XFD/s6TH/AJ6R6wMNafuZ4sDakgE9K6j9+PSuMwVFIaigE93PGF2pL/8AnTuTfvMmZ3nCGY90/EmOoZWmrdQK6aDe/L0nsLTtGPQ2MwqxxXQnpxPOtb3TcVano+z04Hw/fpbfb1tP/PDjgXuq4hRWqlXJ06i1ABbMKhsQYJB26+uPQWMw3BVQVFLo89H3b5giDksvtYrmqYP8T8ycJ5D3VVQ2qtlg6HZUzlFR16lSTYHqNj2xfjcIpkgwQQxYQSLk6id++NLwekF0hYGrVEnfTpnft/HfCrGl/wBYqxxRWWX4BUWAuVqgGAsZ6keumyltI3AsBeOsHBGh9qSFGV1ahENmaB1AyAJ1SQZiTJMxInE6HAaIGnSY3jU29r772A+QwoeFU4UQYUAASYgMrC3qo+kYX0ID0UFx/wB1Naq5qZXLrTQ/ErZmkVUkTyEMYU35TMdDFg0y3ux4iotTokdP9Zpfrv8Anj0LS4NTUQoIggjmaQVXQIMz8NvTHI4BR20mO2oxvPfvf1vinFdHcUUhk/YviKgK9Oi9x/tNI3Nl0hiRuTHqMSPLcMzw1EUNUiHnOU2GmDvJJFzsGHlG2LO/oSlaxIChYLEjSDIW528sd/0UkMvNpYQw1GDyql5P91QPr3wjwwYFFLorD+h84EdPsocOfx5ijfUGAGkHsG5gdXxEHfEdqew+cBBWhTUBRAOapmBuL6rjqDbp0xdw4NTkGGBEQdbdBAG+wE/U9zjkcBpREH4SvxNMFdEAzbltg+lE5xT7KXp+wnFG0zl6bqghQMwlp5pkfiKkQegPnOFKPu+4mG1PlEYwZ/1hBJJ3O82/mMXdRyaqzMJl/iuTMTH6x6QOgwvjvSj8A4RKNzHu9z7/AOxKDpiftFP6kaeo+k4Hv7ruKTbLpuT/AF6WkRj0FjMd6cQPHF+ChB7uuKlNLZamwiIashG8ze4M9QZ3GxjDdPdfxVSCuXpi8keOkGAAPO1/Sceg8Zg+nEPpx6KDq+7TiZNsuB3/ANZWSe8zNxuNja2Mf3Y8RZgzZVfhhgK9OCdpg7wMX5jMdwid6cTz4fdXxObZZVgQIzCdzPTqDjml7p+KGrTZqKBVqIT98hgK4Yx1i22PQuMwVBI5QSMGMxmMww5//9k="/>
          <p:cNvSpPr>
            <a:spLocks noChangeAspect="1" noChangeArrowheads="1"/>
          </p:cNvSpPr>
          <p:nvPr/>
        </p:nvSpPr>
        <p:spPr bwMode="auto">
          <a:xfrm>
            <a:off x="155575" y="-936625"/>
            <a:ext cx="234315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SERUUEhQWFRUWFh8ZFxgYGR0aGBsdGhcXGBwaGxkcHSYeHhwjGiAaIC8gJCcqLC0tGx4xNTAqNSYrLSoBCQoKDgwOGg8PGiwkHCQsLCwsLCwsKTQsLCwsLCwsLCwsLCwsLCwsLCwsLCwsLCwsLCwsLCwsLCwsLCwsLCwsLP/AABEIAM0A9gMBIgACEQEDEQH/xAAcAAABBAMBAAAAAAAAAAAAAAAFAwQGBwABAgj/xABKEAACAQIEBAMFBQQGBwcFAAABAhEDIQAEEjEFIkFRE2FxBgcygZEUI0KhsXLB0fAVMzVSYrQWJESCs+HxJTRDU2OSohdkk5TC/8QAGQEAAwEBAQAAAAAAAAAAAAAAAQIDBAAF/8QAKhEAAgICAgEEAQMFAQAAAAAAAAECEQMhEjFBEyJRcYEyYZEEM0Lw8SP/2gAMAwEAAhEDEQA/ALxxmIz7xuM1crw+pWov4bh6QDQGgPWpo1mBHwk9MVNxX3j8To7ZotsNXg0gsyQVnw7TEgzsRbsrmk6Yrklov/GY810vfNxH8eaI7gUKU2F/w76rAfUjGn97vFtelcyjCJBFKkRG8/DIMdCAZ7YNoZbPSuMxQvsx7xOI5msq1M5pQhixFGiGBVC4AlCL2H1xrP8AvC4klRlXPalUwG+zUlnsQCoMHz6YPizpe3suer7RU1LA6uUkG3YMe/ZT62jfHJ9pKQJBDWIBsOokddsUSfeNxMtH2hDPfL0ZN+g0X39ZOFst7wc+yknNKCCQsZejEiOumQLjptPa45IHJF40/aKmwUjVzWFhvvG9jF7285tjvLcep1GAXUZJAsN1iZvI3HTrin+He1ufa9XMmNmVKGXkgMQYJQiJG57G20yrJ085WzBWnn2RRlxV58vlzURy7roaKYiIkwJue845NM5OyYf6T0tIbmg+Q7Ke/ZlPzwp/pAmwVzeNh0cJuTHxED54rrP57PUiFObOoElj4GX0imqFpX7udw0Ha3c4FZv2jz1LL1Kpz1NWUArTOXoy1xMwkAA7dTHTHWF6Lfr8ZRG0mdRAIAi4Oo2MxbSZ9V7jGHjCAISDD3G1gSgE3/xL3scUe/t1xAKIzSnlQ2y9GBqRWI+HuxAj9+HLe2GfFLW2cUECdP2akTJ0BR/VALIIG5uItae5IFlx/wCkFO0ajMRYCZbTFyLhrEdJHS+OB7SUonmjuR+z523G++28A003thxIlwM0trmctRvBI/u8x/54bJ7weIzIzIMzcUKM2iJ5O/6Y60Dmi8D7Q05jmmwFhcnYAzB6deo7GFKnGkCq1yGBIiD8MEjeJiT6K3bFJ0vbjiBOk5nSD/8Ab0dr9PDvYnpF/XBOl7SZ9gfDzh0yJBy9DrIJgLe3l+WEeSK7O5otduOoADDaTMHli0z+KemNJ7QUyxXmBBgyBYgMT16aSP0nFJZb28z5q1FbNKoRon7PRBMkKT8BuZHebYO5fj+ad9K5xiosSctlwQSOW2jsB17DBc0hnotWpximEV5JVlLAgTsAYjebi3fCf9O09Wm837dA7AiTcEKYO1u4MVfUz3EqZ+8zIUhhqAy9DUoYK0kFAZ+AHzHpjluO50kLTzhIsebL0AB1n4Lb2PU+owjzwXYG0i0anH6YMcxI1bD+4NR69rjvIx3W43TSNUiVDbdDPb0/m+Ke4H7WZ2tm6dE5weG76Sy5eiG0wbiUPQdjg/x3iWYpMDTzrtT2DmjliWKgEqq+EpkKwI9frW0EsvKZxagJWbEAyI3UN+hGF8VZn+L5mhTZv6QaeaFWjlz8BCgMRSEEqQQTFlNiCIHZT2qz9SulMZ5lU1FVtdCiHAZtNuSNUeVuuA5JdgbouTGYqr2x41n8pXFOlnajApq56FCbFgbimAdrW/fA+v7RcVBpqM0+qozATl6UWZhM6BYqJ+R6bL6kbo6y5cZisOJ5viNGms59vGZwoXwKMGV6cl4bcyAADE/FhT2kznEspSWqM07rqogzSy8c9VUedKSBBEQTHdps9nckWXjMaGN4ISGe94A8Kqzt4tCen+00upxVnFqvirUomUKkssGOYhgvQ8kxaDYxIti0vfD/AGTW6feUf8zSxUuQzLis4MVQxKkvuByBSSduYAah5mYAIyf1Haojk7RXecQhyCBIMHSQVJHUEEi/lbBDhOWljF7bx0LBf1g/TDnimSplywYlgRI0xMrIsWBAtBMG++4JU4JljpdhJgG3kBH/APQE7iTil+01YvkIcBzhpVDVWZLNpgTpEgk6T17E7fLBDiuYbMu9clEkwYAMkaSzMoizfFPdj02YZTLMFDB1TVtLaWPNfTHUmZnzwvQzDUlNVqCMLo4YNHMOW87gibGZW84aLZnybkxLMOiKGaoKnJKysmT0Jmw1edgZxzw6mgRlY6irSNMENIEm4OCT5ChVp0FWk6VHHMQbXZIPnKkwLG8XtgCD4TMiEwrEExuQxvG1/wB3XBkgPS2HMhmy8qdIAVolouq2F94PkN49Jp7CVSMzULsxIoU2YyYChx5idKlp3tMTiEcHpqzJrSzUj1KksX7gQoLbdNpwX9msg3jN4hOhQhqcxCCm22pplRBDdbY6KoMVXRM+N5dq2Y8Nyo5yV0gFY8SjpDyNJB8a5AvIBBJvDfbFFpAlaaxEmCTyk6eWbaTJMAGBEsTiQ5fjCVKpqVgVShTVSjgl201soCSB8RhQL9Z23EW9p8v4tKoyBtCBQqkfAhbTJMyZaOw3Athyj2M6dEKi2JAMk6bHlnSOwE3GHhoipk6jippudKRGrSVi4tI1Tt9LYzh1MtSIZNIVHbWBzMy0WgSTES0ki/w/NbhtUPwysrJcPK1AQLmBpM/hgz0vHlhOK7ErbB+ZzgBUICim55pJY8wLA7WJjyM3wvwbhlNwFJ2LtNvhSmTvuCSoEdiYHQ5meHjQWYBdJBAgCSAymADJAgCR5m2GiZtigUSA+o9DMgHp0uBHmL4RsR2mJ5kFeUKQzAEXI31CNu/ptg1w5iiMXfm2i5JklY6d9zPTtZLK5bWssBqvebi4k23IMde9scBVJJBu7bCRGkCLkbEfXV6Eyk1LQEhjQH+uVQImSRInb5HtM4nnDa9DKqKl3rMRAZo0OpDTHmD0kxIkSQIBynOVb2m53iGEx5iPqMSTJkMQrHURZS0EwRvM9BB36x54abr3GieglxjiC1CG8Mp4tRQ1+Z1ZwAxtAmTfaxsLQxzS06nwjtpUQBcH62ECZO+HftbkaofKEgKkhUuD8JUkkLba9yTf5YQbLOF+7AVgVAm/QjpJnY+Z6jGfJp/YGiN5fUmctylSfKCFf8v3HE7yNCjWpLTfwyyKy01aS0FgCoW2oqo3tqMHYQYX9mKZ3Q0Fg5VrSDZwbDfric+yPs61WoXYWWdLEEBXDhgQVYH4SewMX2xoUnyS/Y7yPc5wakxKhWVPD1BSSUQlXKtI5irE7kWghrwBEhw/w80mkBmVg6AWsjM24gzoteBZpxPsz7PUkWKyz94dEszSCdjJIUMAAYFje0WgfFqf2WqGRCiACRuJOqRzWhTO34jftg5bHSTY49vM941ZWTmKqQWBMiHOygzEHc2k74ceyucNOizEjxArKocn4QPhKkEAz2iPMEjA/i9XwzzBV5jILSALaj1A0s4Ui9gwOwjmhlYohy8BRynqeVbf7pIEnr6Yy823+4LSdMK1ddVarvrqMmlUJlQosnKpLC7Sbkk/JsKe1PE3HD1puwM1KKi02+0UCLwCCPMXjrBhmram52KIfhntG1z/AHZAHcnzOM9om/1Ui7gVKPOSCV1ZmgwQkmTA2IHewmTdZLkuJHTdlxDGYwYzGwoQv3xLPCawG5qUd9v+80sVVmAEZVJYEJ8Yg6WlCZtzD4jFha464tb3wLPCao2mpR23/wC80sU7WdngiQSTrgEC7KAxt3MQQNwJknGXP2iOTwRTP1Q2YDEDTAAI2YAkFgPWfodjghw7NaKbKAZPLPqZJ+ZCGf3bK57gipBqoQ7E6jIUCe0kLIYRexBneMK5fgjAkKS6FhplSJiwPUAEiJm428u5Rao04ZqqQZ4ZUoGgA9BmYJ8SrJ+ItJkjl5gOXsfnyPaJ1ApnSwA0Fag5VHLsfQX679Yw04G1apUC0FJYmVkgCQVi0zaxCgxbYxIMfbKipUGYk1ahiW06WVSQvwfiBBI31CCNQEYv2QdvYtwnI06tZ1pKyMaRBNNSqEnUQw1AyshbQPUC4iz5YrVrRdFb+7Ei5B0kyBEWnqN7YL8OzdSnXdqNQyyAqUqQTNwFK2LTbTb0vGF+G5tatPMiqhctTNe0xrp0N3YMBux3Bv8ATHD1egXwNm8UsEV9NKSrWEWM3gXI6Gb2vixPdvS+2vnXqC7CmIjkgoQZG0lALxbUTGBHCq6ZarSZ6Q5uH0wACGlmJGq5gFgGBAiJvtcRws1Vr1q+VZUpJXJUBiFOiDbe0FRJBHN2xyOacQ7leCsOI1KTu4fWusa7tyCp4msmynS7b2LKDEY17eezLUcqrHU0soLWYCJIOoGbmLnt3Iw3Sqc7n6hJGh/C8Wr8MKEgMAYAg8pna464Ie9GhWy2XFJagNBojbVIDdRAM2MQb3nBTG7IRUzTaBpZtCrUIUW+IaS3cgyZ+nlg3wjNUl4Q4OtHqNBYj7ttL7A76wu42IjrgdWpKlAOVBDU8zpkmASrBLCykbiY2GGeQzBdTT2RKT9N5afk0wJHb1wt6B5CvHqzBEPiKStNQypIIG0MTc3XV0EttfDLK5lhSLAEc0KYAmNIiY3hjvtqHa7ji9LWBq5GNNSL/ECpib3gg+lp6Y44Ll/ESkiAs2smAQCxNSkqwCCAenX4lt3m9gkrGWSzrI5g6pUReCpN4B7/ALzgvmswUowgE3GqYIGkCAp3BvfoADbbAriVBqdeqjyripdTEnlEWkxYyPX5YHK5glxFzH1Fp7dQPOeuEnG2Rcdi6PpzTECPiJ7E/Efr+/E94PWSjUBi7C2xZW3DHrp+IfO2xGIIBNcmIJJtft26CxxPRwPRlK9Woq66SgUVUm6wnMOs/FHc9ox0rfRbvoH8QztSpVAYtCfCGIbvt1jYR6+uH/DMw1NmViFWBNtxvpEz+Wx9MQzS6aSZBYTJMkWm07m8fLB7geeFRilUa5FibwI3HQNv0+eMk7XkmpeGNsnX8XPo0geJVN+gDhr/ACBn5Ys32C9pBU+40hYTWv1ggDyif3CMVdRqMmbDKeZap0nz2BxOeCcW+zFmrUCC76VIIVlDbjlO06SbxcGb42xatMrMnFc+KziwRDpLbFiQpKK0yBMSe9hBEinfbPMvSzAjwwIIAWdDAaV5v2gADvB9MW5nuFzl6as+nQwd2BFzMsZNrsSdt+mKd94GYV6o0BdKEryxHwJcEWu2o+snrh8vwPDsNcVy/hVcvUrFdLoxFifj5mkmZktvPUbEHAnh1OXemvMrEEDYCPwg6YEnTykdFvfBz2sIfKZAqR/UnUN4tS/UyIwAy2aNCsnMtTxKKqxcjQskyWsQCpUNtBJG2MzjU3ROSsmOWrK5Q06XhEAy0g6goLnzsBAteeg3BcfzZp0ChIYVHpGZMlnzFByTaWnuTEwdoOHJRVTwzUZ2YE6ohUNmmTaCIO0RcnDL2mpE0AoLEU69KZFiBXpqrH5Ec03gDeSejVpi6suwY3jQxvG8chfvgj+iasiR4lGR3H2ml2vimIADFCxCksIkSrMQQZMlisNHUEAx0ub3xrPCKw/9Sj/mKWKZRXpuojladMCQOUgCSI1RvZuh2GM+ZCTVjzPt4lJYCrFhqAYlgCQLbAX36iJ5jgjSyKsx5IddWmGJBHMq2iZMOT1thrwvMCFVyfi3KqeUAwoBvJSNt95tOO6PE1QlQyQxnrqEwSpgSenQ7k3xiaa0gRuKuxDgoek+qGSorHw+QFdijkkjoCY33EzuDWd9oaVeBmBqVlGo0wFYOAQJIll09x32IwwrZrUCXVQxbYAgyBcgrcgqRBKzO8RjijwxDqhgrbiQI5QP7oEySvQfoTeOd+SXNrSC3BM9l8s1Z6ZIUqpMolRlOm8WWRq9DOk3IwEp6TQzhgMSjOtRgsyyjYEEgsTeCLwASYB3lMnWDN4ig8wJF7yiREEWGx+cgwRhHL5k06NRIAastOkF3BkoTfccoN/PF4SsvCTfYa4uxo5hR41cBMvTlqcLUAYFgki2m69e18BOHV18R0sV1tciGIDcpMbSBJ6WwY4olavmK6rUVoVVUtogoJddhAOoA6QCZNxviM1s4lNwZlgTN95tJG84afQuRkh4HxapTzFRgVDAgFdJhuSNLBYGk9e98b9qOLLVonLoiiGUq25mZ0Fp+ASQOp5ZiLtOC5gHU08rsTHoADJi0R8wT82HHawIIHRoIERF7CAOoxJSdnRfuVMU43lguUo1J1NW8YFZ2h00vuYMMbQBcY37KsRTqXdgEZDAGhS4YAmf8ZQWvc9hLStXY02WZGlgBMgSVLbjclVEjse+FvZ2iS9iFMG5bTaCDMiIItveY9ap60Uk92a4vrFLL1CYLyiwDyikaekyevMTbv54OcGo1KC5CoSVWrqc6QAQErpJgiBMqdolV6DArilDloL0lyLxB1UlNu50/wAyMFFrGq2ToFtCqmkEjUPvCrHa8SqiOl8LqykkkrIzx3MK+ZdwzNLWZo1HlWCel4HyjC1CmamXbSTqAEixnYKO87bdI7nCvHcqVrlaw2qMrBNgVbTA37YQ4fUKq9OIiosmDMgbflN+2EyE+Fu/oaJS/wBZMGxm3X4CBbzHXzxbua4ilLLffOtRFCqaeq7AMWkk3YyYCi21ziqGU/alYfiZV38lEHEuGYDNTqTzrTEqVF5OvWZ62Ai2wvE4EpqK2Nkaj2RqvlzWqO8Tp2UCBCzbSu1+n/TEi4HkuiK4KrcXmZNx5ntOANbirGqWBJEktqkSYEzFvPbbfzkWW4oKjErUFM6I0gW3MAz9JjrjHmcmZ47YLq1NOaJNoqTeZHX1xO8lww13oirHhuXkmzFFVCWLb9lk3kdsQPOajmD/AHiw22mf44LcG4hU8ULVgqiMoAI3cKxBNoE6RIsOk40xaSV/Bpk/knGZ9pgWFJtIS66d7CNLaye0G+25tvXHG8uGpK4UIKjFlWZYJZE1ebBC/T4oi2DBQlVpgwKhOsiSSqggqNRNiCoJBv8AIHDP2pI0UwOkgAC9yAFH6Y71b0+w42m0POMK4ymUcAEaI87ykd+xjubb4GDxVqZRYhgwETtLiCRtp5jBIkX7YN1+Ip9iydOnBazNadPxK07wYCx/0xGnzDKlFmJMZgrffdL+vr2BjCtr1CcmmqXZJk4aaatUYqq0wutQfiBDqCCJAYSBp3nSDsMIcVzqjI1KZVA3jZcC/MD9pUaYBIlUWZ8zeTjn2g4oDSSmCTrpLUJBnmU+IoTSTAEFitunU4ccbyIfKV65ZIavQddMAF/tFIECZtpj4WiQd5MPBe5UKo+S4BjMYMbxtGIV74hPCaw/9Sj/AJilincu6M0MVVo1n0ixNwR0PQAjvANye98kcKqxv4lCP/2aWKpzlFGYuUh5gdJ6gbbz0NiL2JxnzeA1YvXyyqqQwA1HVG8gQSAINr3vsTtGGf2dg9iqjWdSuTIUXCkMJAm/MTFj2B7zjq50grZoiIbUCQQexC2sAR+WOEcq4L04LKZ1T0QBSwm4MH+OzDMk+hZxo3mSAA0SAxsAJE7Xbe/NAOw8hhwHLrYANYkR3JF5HSeu0jtZvSymqoFECY1FmMBZBNosTvI6XvE4dtQ0CGdGbVHQrq5SSCDYxqgx+Fuxwji6RllF0IVM1ykkCQxF1vGkC4Jnof52H52o3h0wpjUaY/8Aio/jhXMUmVObnBBuCDI1Wb0xzm96QiIqC3kEAH5HGyCVaLwpp/gXzVYKGYk8xEySWurd7z5nEdzJDOW2m4t+79+JHxFtSbswJVUZxzQAVW3TlgCPLEdakZIAG3y22vhmxa2PeE1R8EGPMiCexuPp+/BDieWYLzRGsRFt3G4Fto288MOD07gSqkggFvh678pIt+7BDiGkICTf4ovAGox5TYfIjEq8j4Y3kX2JZemL3mCYuN9bRt6444NngjspsHVVaI2Glo6WJCz+/GuHkxexbmBPlWdZH/tvgTXcBmk3iPy/jiiHmnx/JJs1mNTIoiRVYE9+ZGged8E+D5yM3lhoJiBCzJ+6ABB/vFoiLAgbG+BQprK1GF2rHT0Hw0SSfQGcEslmjTrU20hlRVZhIBB8MERMXFj22nthLqQ8v03/AL0DOM6RXYup0CtV5dzHiuLzuRf54a5ZIWoQslyCPUWHyuf5GEOIZtqjao062JJvfWzMbdpJF8FMhnYp0C/KrFWbc28RjpgTYgAYXI92dB3b+gJnqbI7Dqjk/RsL5rNNUgIrCnHXc20zPYRFrW88cZyGnzmfXSCRhTK55tKqFGwjytBj1thJvSB/ULpiOWQn8O11ERqvAN/53w4p5hZZBOq5VZ6iNu5j+e+6q/DJcbCCTEFrAfKem/rh7SJRlLUwuq2rTvMd/Xc+WJSZmOsqPvEN5tOreQ3WcGOG5kMXZgC4Yklr2soEbbAb4jvE+KClWdXnUpYkAWElTH0nDzNOURYRrW1RNxaAwsRfzn5zh3HlRpydJhkZsCrqEEBQABYc1zG94j5z13D+1WfPgIwsfFUi8EwpO0bbX2mYnHOQ1lTuSSbx0sNiZ72wL4/X1UQIPK/XeCGgbfz88csa5IZfqC2UqNUy9JtUi4YQCeskHpvABBk2sMLVa9M6UZSDqIEEsJ2/ENIMyB1AC7TOBXs7WRcvqcSoqXv5LEec/pgxluGo9Mlm3gggHo2w9VG0Ei2JP2yd9HThUb8WzijRaqxqEbNSDKdgAK2tJEzbqRfn7EYc5wMmSWmpOkV6ZInYNmUInvG2oeWHrZIEAqgE3DAmADuWMCRPznAnieTdKc/hNWiDczavSPbYNO/0wIyTmqflGbej0EMbxoYzHrlSGe+Gpp4TWJtFSiZG9szS74q7L5WnX1A1J5irVNNwU/w6gF/EB0AtMWxZfvu/sXM/tUv+PTx5/wCEZx3RqQbeCRHxKp5hPcAg+inqbyyJvopBky4bwstWZiVU76QZ6eGD1tuNOwgjsMDsxma5LcpdFdtJi40WmRHUjz3jc4LcDzxTWK0axA2gxAN47l/rPbCmf4ogNSVY0/DbQUKkFQQImLEGRvEzHYZVy5MGbpIjXD8/Ua1OA1lHTdgRfYX/AJjCmcqszFmcmSTo1SBZrap2B+QwNqV1UjQTGmGM7+cTFgQInpjVDNEMILKIO8CCFMXPcxHzF8WcdmV9pC9OvUcaG2ba/qtu0fuw/wA5WCBDuVv9VUfuOBbajUpyTcAzqBnURE9JncYe5LNFtVNiNMgyRMQQAQd/0+WO3HaHSa2OaAlSxaGJ+E9eUEH07TAkYaV6ukWJJJF9unWbfyMd5+mIEKQTMAG1gkHfzO++EaI8RyXa08zSJ2mw+WFkLJvyL8JqOW+OJFzYm4iB6i31wR9pc3rpgs2ogQLAQJ1DpP1x0tBac+GQTpOnmsbGFM+pvbpfriP8Srlhcwev1H09I74SMrehsH9xUF+G5gVGpKZIWVA3uartEC+mWM/PAjPMPEeB+IgDc2sN8POA1vvg3ZgY8g4OGvHOWtWWfhrOvyV2X936Ysuy7ulYdzFceDQ3/rQD5aqFME/kfphnmc6GKuKsAoOWTMhQI22MTaf47ZyckOoRqVT6LUpx/wDIDAepSJpqACeUHv2i3p0wJJNjSrhsdvxAlNI2JkCSQNP57SL98FOFZ6fDU7h4WRYQwO3WPTpiN6pABjqfOYP/ACw94bVKNSJvzH/lc9t8LKPwHDFU/sd5kCGVYK2M+q774zJ0GOmIEi1+bc/TyJ8sDq2fa/8AiA6X2jBChw8siNYg9yd47R0H6jCT6I5FJQVi9bicWDE7TNpNvTqL/wDTD/hHGFD+G4nrGo9NoPUx+uA3EaDKZMCGmANogg7XJ2/kYXpJqZQysDzAFQA0ybMP2p8+mJOKcTPXkS9ooarUO8m53PwjD5uNlmhOczJF5O8yfywM4iCsqxvKyetwMGcnkaWg+G33hW66oCwBI66p7z164pS4qzROPKMbFKFUxESsd7gwCT/hEnr1/Md7R0gKTDmhWBUERbvMdoGF8mzhlaIU6YmdJMAESAbzOCHtnltWWDBQ0EcwtYnY3Mi9u1/mnLjNL5FVrKR3KQ2V0gx97cbTKx/DEp4GDTUFiApUws6lNl3AnvtA2mYAxF8ooWiwYkfeISOsFWkwR2j64L5CqdKy2q28aQF0rNtp26fXfBmrs1zm1Ekj8cJJCjlB8oAMHqbb9v34Ze0ufmmgBMPWpd4kVqRPS4FhPee2OuHZRagKm4BgrYjn0n4TswFvIfPCHGai/Z00kQa1IiZJMV6c77GTfGeMY+pGvlGaqZfYxvGhjMeycQb33f2Lmf2qX/Hp487cFqaXLRMK03FxpJiCDeYv0tj0T77v7FzP7VL/AI9PHnDJddpgj62/n1wkykFZJ81XbSakySrF9RkglmW1hA19Onc4FUM4fD0Tabj0iI6i5afXDiu50FDMlV3joX89oBPkZ7nDelSKsp038iL9T6GJjEdJC5pLob16RjlGqTaJ+fpeMKUsuViWEnpNo9RIN/0wUbiDERpqRBW9SAdj1sZnpvF56sKWXBYKAWcm0b7Gwjc+kemDyZni23QotdCwlbaU1T0IAH4V7+WF6GUTU2ut4ZL7Aaj1ZSdoBnf8sPqfs1USmWdBTTTz1dVomL6WIM72FxcTh3w7hVFR974bo45WVjpaIIkkh9c6hGm8G+JOa8FVe9CmdydvDOspPKdAJIBEAsdiYteOkC2AVZgeUgBgQB0iZGw3ODxqVNSpTYcolvEDgvf4e4NrfDvhqcmtSvrYqSWkqk72IvB3HX17zhOVdiT09jfLZFqblSJ0qWa0jSVkxJ3g/riPVqssfMzffecT58pU1TS0NqW6vIMhYIsLArE+vTbEBzuWZHXWAJOwmBcWuSbeZnD45KQ2F1Kx7whjqMGI3PlIGFuPaftVfTJms/TvUaMJZWj4TyTOqT22IPz3xxxNvv6pkCXJBuRe/S8XxVd6LXcbQSy2ZH2dkcwSAAP2aob9J+mGmbzRRkCsbIu3T7tY9bWnDfhklmB5uVoE2+Ex+d8N8433gAJPIl/M0wfpgVboeSuCFc25MFjcifyI/TGU6x+78tRHy1H9RhuavSZ/6YxwZUCPh/UE/v8A0wWDHqIq7CPl+/En4ehKjmAGhZk91B263OI5maYQlReykHvKg7drn8sSTIUDUppcaRTAPedKmCAQduuM+V6FzNPGvwK1aTOBamwNZYvvzQPhOxIUHT84OHnhGNSk3MsW5ZEd7xcrYjp64b6KdKNLcrGVEhh11CIFgdJ7+d8EuG5pmAIghjYEfD2AvNh5frjPJ0tGS/BEeMNLvK6SRt5iP4dMEeCsQ4GltWkANAMAhGF/Qrbs22HPt1RZNDMVIuBAMmeYz0HTqThjT4p4NACmsuwH3liRyrIEHaANz+ltEXzgqLz/AEoN161KmyqzqNIAKg76TYXjUJP8jZ5T4lrQqrQdPy26iwHrebd4xXgr+I8VGiRysV+d42Py+m4Pl0osiuxWYlvxCAFERFp9bT2x0sQoVr8PV6ZWpU0OxBuvIYU6YC7QDA/TaFF9njTQ6XDAxMm5sJsOuq8fXtgQnFXTMGmxDKIgmJggRBJ89pj5Yl3DM0i6gzT0K3hQZ7xANrziWTljVjOTri+hjlaH2dlAabLAkEmCATaI3HfcecCuJUitKjpIKeLS2gRNZDcfFuPi2JHTbEkXhAqm7Rp2mDIiQN7KxM7TY7YA8V4S6U0bU2kV6U31LJrJAB7XPN1gG8yBhnykr+Tuej0LjMaGN49Y4gvvt/sXM/tUv+PTx5xyO49Z+mPR3vt/sXMftUv+PSx53ytK62v/AMxicymMe8WqkIogyT9dIAJ+ZJwyp5iqpEyB5288PeL/ABBSZgQO158/QfLA5AzmFUgTE/EOnyBv+eEXRHI7kwnLVBvbzgx6T+mO8gi0q1J0MkMpHXZgbW744OQqEGVgACOgP0JBP0wV4WFR6RH/AJswAT8KM4uZuSBbEnL4IwfuVCPEvalnRl0FRUsZNtMLAjTEg7MDbaMIcO4Y9XnLEqBC3JIgqBHSACbelsFE4dSFRTJ0ySFAjptINzftftgrVyIRBpKKJIaZFiwcDuOo8u9sT5qKqJWEm+wdmKFhra4tJkA7CTYTfT19MOaVNTKsGIF2O21wbdCCZxzmnABAOnWDq6hgDFu+3X16Ya5aoRpJFuhYEAwRGkxBiB5DE2rROVJ7Fc/xPwqwFIhgSOUEkgkGQanSSbgE9LWwL4rwjMZis1Rcu6gDxipMsVJGplm7cwMhbjaLWOu1OqgIsyxzhbggdIHUSIgiAPLBLJ+0PhhQWjTEbWgdgBAAsR2sIgQ3PitLY0Z+7SK9pUKylWZXNNgzKSCARMSDseaO+Hlfgj1XBUABkU6mnSToTlmCAfWNsTD2n4ij0XCsAdBGkTJnTEdALX9MM+F5iMtSTRTaFJOt1B5jIIUiTaB02GCsrceSRRzlwdaBND2bqZdgzFWRiBKzYExJtpja4J+WOeF8CgpUqDVsCgVXgWALB+XSR1Bt5Ycpx1qTmmw005glDpkT8QG389cdHjQhvCaUEi6gWO0R1M3Hr5YPKYk8mRRVkkTgWValVpQUSoZC31U6gGnVT1AmDaRJFjeDZhQ9nsrTpEadTbEsTqMC4VlFp8o6DVucAstxB9cahp6HrF77H9Pnh/UrCAdZQkzLFitv8UxcxuNvznU0+xPUl4I5xcg1mjssC/RFECZMYMZeqRRp6eg6QLQd2i/z7YEcRpB69QkFT3/CDpEgkee378Ocox8IESNG5mYEgbgWEnFpK4pFMkuUEvoOZJEcDUCoBkxa5B3PaxvP02w/y2aRRppx3AM3kD946QMR2g7gOdUA8pBufWQCI3Pa8jfDenmwrBlJjsflcYk8dkYqtEz9qMi1bKaRMqPEjTPwzEmbC7XFz59YH7XI1PwV1FvuxJMxN5AkC3YdN+uJpQ4ozUwNP3bCDBvAjaDYxLXAthrxn2cp5kUwK+hQogeGpJO06iynv5YGH/z0+i9pFdnMkHYNp36Lt0jqD+Y64c0OJ1TtLGZA37W79BEdJ3nDzi/s49EopIZXICuJ09ARBEhgfw79sGeH+xFIhNdQkj4oJQHqCA1MkWIn02jG2WSKVsN0B8lxapr11GEgBeaWNzckT1O8zPbEuydSnXpFdZEgSokxHdjtbm0gT3xo+zFHK02ZCK5IM6gFICgsAu4J1Beim+/TDbhfEmqqWFE8zcxDAEkgXPL3i5MnygRnnNSVx/kEnoluRqhiyNCKY7c0DYGCL3JteYsDhL2rWmtBYJDNVpBQYkj7RRMC3w2n1HrhnRr6oYys7xAOpVg27A9/PuCQPHKqmqsVlLCrSDJcH+tQyJHYgkfPvjFii/VX2RjJ3TR6QGN40Mbx7hoIN76/7GzH7VL/ADFLHn7Kreegv9L49A++of8AY2Y/apf5iligsmpMRJJIAA87287kfLEshSBI8rlkNMlglVWAlTJIIAA3EAgRdTP1IxunwsGjFMJyrPLys0GRNgJ9L4SZay01FVJpwQENMXgBjpsDA7z5zcnB6maZRTphIiRMA9juAT3uLb2jHnZHJbPNyQk222CmyikczQCN1uBYSD3n0xrM8O/1c+GpYowZb3MG/Q/EJAuNxHmtVqobAVPDpmCCAhv162G0gx1MThWpxelTAVjWpDdWnlsJADKCpG9he898LFS7DixtbGWSzkpZYABBk6WBAAI0f3gLbWv0vh1nM0TF5DtJ1bwFPQbne/zw1emodmRlcORKPaYAh1dRKtaJghhEg74bVMxrq01UaTUqBOa5QgQw2Kttv1lTbbFlFSdotBqT0xGrV0spQhiIJm5AZRa4gCJmPyw/erTXapB/EFB0mwg8w3/PAOpkqzlmWGKgFo62Anz2H8ycKZPJmsCLTBt8p+p3tfpscNKKfkSW1p6C+cqhwqU2QGZYBwrMLweblJI7G8X74Qq8FYAkWC7gkAjzkCDta173kRjvhdJQBFukqxnqJ5RAPXcn0x3xTPVAdFWfKevaLD69YxNWnSJc2tIGVG8NagNVX1gBZ3AuNxuRaOm9sL0uLKtKmGuYiCAQIJuOo9NsBa+XDPOqT0EfTb9MEOG8LWtC1eUQYgxUnUSOTdgR2H0xZpNbLObnCmx1rWuwA0sQCRAAOmJ+EgiN7jbtfCNaktFjqErMWB3gyCAQVO9jHWLYfUuCvR0tRKkdCpPe8oWWCOo3GJIaVMppKAW0sCTodbnRO6/4TutisRGB7RIpdEIy7a21U6esAg6S2m1ouBeBPKOnQ4dZYAt96YBnlCJ1IiTaeWQRAII88O/saUHCL4gBuCV8tmJG/wDMY7r5VajqGmbdz0xPJkadIXJlcXxSB/GKKUKoNNp1Jq06WAWYBgE6SDYwJjtAGEK2YBQcukFdXXrPXa2JYOGUGcM6a3AtJaN+2rT8+vXY4SzfAkdi7CmiSNKwIMESvKAYImyieYGTJxyyLV2WbTVkb+1mB8WkHczfYGY8ott8sbp0BUqqqMWLsBp2i14gXvI+s7YlieyOWdeU1KUbecbm5NztFo+eE82q5bSEQKQ5KtI1MO7E3ALH4Zi2wvjoZYvUR4pDak6oTrjWLTqI02Cme1x/HCRLooqJBIN9tJBHaTuPQWwF4xmecNoAmB8MCABeOovvAtGO8nmg66mOkqJEOPwxIKyI7z5G/UV4eTpbCz5kVkYRuQ2iYcdnRjfUCB22Ag4Y8CpstWoah1PT5YksDI1arzYqe83wglN3qCpTIVJkzF5N4AEn6ACcFnrKDqZhMbkyZvEdZse9+5wk01FpEZfCG/H6tcmh4dyzMgJOkKzWHMSAJvBJ/D9HbLWCAPZgOYq2oSL3ccs2M7mDuOjepUb7p3YACshk7KGBGw3kX/3T2s/zeeUjkDNYwxDAav8AesQfQb/Xl0lRf/FWL5BJCsgJKRqKGHJj+9Ym9/UgT3R4vUNWnrNMqVzFBdbnnaatMnYbht5PptjXB6qooGnnJeSQZViYAAJuDyiw7+Rwr7Q5o6AlVSr/AGiiAROhprU2kRaSA1yADEjHR1NfYUtl+DGY0MZj0RyD++v+xsx+1S/zFLFG5KmNN4EDrsJG/frsL2xenvo/sevP9+j/AJilihq1UikdySw23/EbfIC+JZPBSHTFaD1GqrBHxqFCmVE23O25uTiTtmHdSGVRqF4ieq/hJg/v+eIpwuqFYE0C5iUkkINMkgyOsAXMc3TqYo+04W3g0qZEidIEWHYG0zHynGTJBvpGTNDktdiLuVYabWhiYPz9PLyx39sKobDmuwWDJ6bWBBvbfCGd9pFi9JGHNBQEA3BEA9+oOwIOGWRzJrBlpU1A8yFjy1M0EeX/AFwODrZmeOSHdfNRpOoMR1HQ7RE7RfacMs1mj4qMPi8VGAt+z+kes4XThjiRUUok7gAn01CQPn+/CecyoV6bUTrFwwYqGU2gyOk3BF/SRikaTK4mozHFNlUNNRSDEjc2JAN7Ei/pJ+XWZ4vRUz1iJHMT6kEH5EjDrIcOQklgoJYmDsLzsb/U9vnmc9mEatrfxB2APK8SAUO4ntNr+mJJxk2mRTUm07oGpxJidVJip7XUn/3Egj174JcFrjNrUyrFvFu9LUJAIuwk/CIFzMQBa2M4j7PGkC9BzEwVqxItJk6QdNuoH78IZOsisH8Maxa8A+Uflt88M3FLQ1xj4AtPKVDVCMwWTcsyrAmDf8sTv/RdXpLqogKF+JW8QGb7o0jebgdfPA7PUmemKiqgg6T1mTAnzmIBuCcIJxWrQKNTGnZmIIEiAIAIiZEwe2O5OdUPH3eAlwpKILK9aoCphCZ5Rt0Xbax9JvhPiWVbKmWGtH+F1J07dR0PWOve2HnCeK0c+j/afDSoP/EHI/Ugk7G9gCWsNpwZ4f7Mu9F6D1KNen8NNkY6xFwb8pI3AVjsbXIwu0ynAhWbdhT1q3SeXy6H5fuwW4Vwp3AblUsPxTN+4AkehOG+XUZOu1HMJ4hWCDrZIBIuLg9rfyTlP2ioaSwJ5eUj4o/3gBINhIG4jrieW1pIksavYKz+vLPpgPIlWE6e0sTBtG362x0OIUlYHlqVTc6yqhReyrIAkmdvMycMc/8AaM2xK6aaDbUxnrzFUDN3sb+uN5P3d6gC2aoMTcrTqwTeLkqe4BJFpHzosaf6iix2xQe1aNzVarKAYXQBp2m3KbnvaO4wOzPGMvUqL4KVWYCNdZu23w+VhMxaDbBLjHszl8qGatTzTLH9ZTrU6nUC4K8tiBcRtfmsHGRyGpDQzLk9adenBgiIFRAQCDtI0yNxi8YRXRdKlQPo8Nr13ZPu5O0mJgnlVgIB6HVAJ3M46o8HYIalTl0mGRtQYAWPQwd7R0ODQzWXLKahZHazMjQbxDHUxWLRAHXfrhb2j8ULT8Qh1p/jW6ugIMHrvvBKkdWgQ3LdMXS0wFT5JZSdHS0NsfkR57W2GFRmqZVVcs1RiT3PZVtcg3Jjaeu+BdWpB0oSRNjH7tv1wtSrNS1MIvAJlZUQRG5PUXHXe9sFoHRIw66ZqKquNMX1dDPQxvuOouItjhOM1AZILLOraLmLx1M3k/PfARuKVHMLJ84AdtzJE26TH8Dhxw86eZWkhTAXcG8wT137nCcNbBTDWRqHSpgoSNwByhZBI2tHkZjBLi3HqtahpqAKFzFJUB+IquYS+3y2Fu84EZTifhgEiA0jWLiwiGJuAeoETIg2w/zVQ1aGvTAFaiYEFVJr0gbCShJneB9YCKD5L7GSZ6EGMxgxvG4oQf30D/sevG+uj/mKWKLzVUEcu2o/LTAF5HTF6e+n+xsxG+ql/mKWKJYalZduxiZ7/Q/T6nEcvgE5VBmPTYrs0T07ERvhhmqCD4QwaZuSZ9Zgflh/lKzrBZQ17lyxP6/qMPBnKdQQaaekR0OxEEYg5tGLm4gCohZAqAwDJuIkgDc32AsD09Md5DK05LVCD15ZBHoY/m2Cmc4MGg0X0/4XErPkf4/XA3Q1I3cAjpp28okf8/S2HUlJaY6yclSYSo5shQaBcQZKMwYnSI5TpBiLaZ9JxqtmUqMHRdDdQByg9SBEi9489sI5bOK28Ena0EYTzOXZG1FhE3iCVJ2lbHafI4RLdCduiTZarKFiSdIuxkfqAf16YYZriYYQoLsDAN+kxsQx69emI9VzzLYCx3NpO/8AE9epw+y7lUISST0Hn5R+XlscT9FKXIn6NPkE6finlVYJFwTNxeCrsesdv0wCz2dYaA00zqKt0gW6DtcW7YcUM4SDdlIHUMR84sNgL+U4HZbLAgAqWlpAAIn0jpHbt6ReMUi0YpbYf4fxlinhAgksLgaiTtfeT6T/ABcZ3iIpkCoEnbVMzphSI7+oG+I/WcqkGnABuBFuovv9f3Ya5vPO/OR8zv8AXrgLGnstiajLlQeq52gSCArGIJ0hR3mwB6x9RfHVP2uq0mU0WjT0NwRJMf3hbzxEvHnG0LEhRcmwj/lhvSXk1yyKS2iwMxxI5rLM1ZJKKWVlN9IJ1AzM7G/1m+Ic3EWAgE7GJ6TafUC04lOQ9ms4lJlYU9NSmwXm3JXYFQQCASIPW0icRHMZGojHxARETO0EwCDsRY+VsDGuxJLE64/kX4dUql9SVCCOusKd+kkbb4nfDshRc6qlZhXfm50sxsZDJV5j6gTIt0xCMoik8hLWk9I2G43OqL7W64OLR8SiaaEmqRKAmDqEbNO+63iZ9BgZLNeKKp12TAcGUg03QFSIlHKOpOoTDG14hTcgkECTiH5nMtQreCtLZtX3lMoSsEMGR567EGBcSZxz7M+0mZoZhaNQkLcaKmw1AgHSbGSRH5Tib8az2XrUeYgg8unVqUdSRSDA7REdtp2SKcO9mXLPluXaIj/pAlQlVyVDMMRcrS0uPwmAq6he9iQCeosBVPj2isDTR0QwHpu5eAu4BgGNPQgnzMxiZcL9hvFlkgE2ksdabRrERG1iQYi5tDniPsxm0BSrRTM04uygM4mBaAKqmeo2HzxXkmZ75drRGRwikSKioxB+FJ0qQdyNJnV2ExbDDNogiDygkqGBLGZ5SdXymB/GXNlaL0IprTpuAwUsxtqgnSqtzGQFUFgoAJMkYivGcppB0lWOueVqcEQRq5biZH1nqThYs6mqsb8LdQ2pxcRABKxNpJBBmZHbD/M0hVA8MhAAOUzERpENBj6bkYA1cwXYhToHUsw85uAP0n1w8yNbYBiRts5BmxuAT9D8xh6OcXF9jTPvUpEAjYDY2ME72uPnGHHDuKkmlTsB4tOxs0CpTIHmNj8j3wbzns5mqlIkUa1lJUrTY/ozyD5sPIdovw7LsK9IlY++pg91OtdwbicUjsZP5PYOMxmMxQchHvoP/Y9f9uj/AJilihDxNUeCgJBiQbkj9Ov54vv3zj/sev8At0f8xSx5tzGcJdj1knEskeQk48lQX/piq39WHIPTRIm/lf540zVDc04sb6dPqOnf+ZwGSo5ssmegwvRpOPxQdrXP6xiPBIh6aQ/rcUKiDqB6zO953/SNwcK0sxTrWdjOwIAEj1uPlhoFO0sx7SI9Ig/rhxT9nqp28IHsXX6dR2wKiv2A4Q+h0mTp0l0uqsDsx1Bt/KL/ADwJzOWZWZknQT5llnoevlNtvlhy2Xr0pFdTpn4pBUeRYSBbuD5AHCb1yQQdtvkRIMG4EfzODG/mwK1+4Nq1o7/phzlapFz+Vj8pEAfx6ThGrlSLdCJ/64TSqdJA2kT/AD2PbFaTRbTQUesNOqrpJ3Fhr32DC8fyMNxxEkGCRPT90/n9cDWvvg57OcOy1aVrValJ/wAOlVIP1O/lgOKS2LwQ1K6jJM/z0HTpfCeZqdo+d8TfK+7E1k15XNpUE/8AiIU/+QLjYk7Cb4j3G/YnNZYE1aZ0A/1ijUn/ALht/vQbjCqSfTOr5AOVyZq1ApIE9Y/dg1lvZ56FRXBWqEIkKSDJBtpYCb7wfLywEy9Y0qgM9fy+eJVkuJRGi51A3KsLbfCT52Jw020NKTRYPAM2z02SohAKyFeBII6KzbSOsLYemIv7TcPWrTDU3KtTZjZS503BGpC0ehhek4e8HzhSopVQoYGyL0n+8iXET+LpdhvgpxLLu3iGkQDdluCZIgBYdwSdoALHy3xni6djQfLaIN7L5BD9458Rj+AgW33lNUfs+WJRxKklMLC0nDMVIXwQ6W1aWC+gAMDqZ2wvleNqxUMEotzEhRELFiEMEGTpkiB0HNjnO8UUEaQrau5BJAO7E7DVI036zjpu+wcqWzijVRiCQCVPcmAwgmbQL9DcTfAr2iyBrU9FMlYEhSWuTspOqATyxqEidxfD5824UwCCDeGIu0gADz7C8XPmjUzNRIYCAxOjUbkgwTBkqdR6/nhIy47Ryy3uX8g/hfE+JUlAlPDWwpsUCqAZgKtlPSwmY7YkGQ41nF5qugXtD36xa9487R6YD/06yyCSLSVBIA7bG0mTYxv0tjS5dHPIxQyCFaYgLcAgwAWuIBM37DDupdiclLpj/iOfWqWNRQrm3iLIYWJAbTAcA2k3IUXNsCs67CoqvVJHQalYOtwGAY/BaItF7bjDbMUzl2ActHNezAwYOmoJBmNxcQJ816eaDoVB1Kemq48wAAZjzEzBiZwVa7JuUrqRHeM8LKNKOppse86SBs8AXE2MTeO0ocOYlxYEgj9e564NtTJ1U6jStSCCYgEXBQEgwNiL9QdOA1DKspKESVMWB/IW+pgzi92ijlcSb8P9oqoct4hhm1NBG5Nrqxg2/wAM3sb4P+0XFFzGVFRwj1PFo6XCrqE5ijMEjUB6d+t8V7ks7pMMLmAJ8muBLE9tm+R6EKnELKg2Naj1ggirT3Gx2m0H1F8Iu0CLpnpoYzGDG8ajSRj3k8ErZvh1WjlwGqs1MqCwX4KyObm2wOKVre5rihcsKCgT/wCek/X88ekcZgUCjzl/9IeKAyMvTAmQPGSB2x0PdFxOCPs6Ce1ZPp6Y9F4zC8EDgjzpU90XFD/s6TH/AJ6R6wMNafuZ4sDakgE9K6j9+PSuMwVFIaigE93PGF2pL/8AnTuTfvMmZ3nCGY90/EmOoZWmrdQK6aDe/L0nsLTtGPQ2MwqxxXQnpxPOtb3TcVano+z04Hw/fpbfb1tP/PDjgXuq4hRWqlXJ06i1ABbMKhsQYJB26+uPQWMw3BVQVFLo89H3b5giDksvtYrmqYP8T8ycJ5D3VVQ2qtlg6HZUzlFR16lSTYHqNj2xfjcIpkgwQQxYQSLk6id++NLwekF0hYGrVEnfTpnft/HfCrGl/wBYqxxRWWX4BUWAuVqgGAsZ6keumyltI3AsBeOsHBGh9qSFGV1ahENmaB1AyAJ1SQZiTJMxInE6HAaIGnSY3jU29r772A+QwoeFU4UQYUAASYgMrC3qo+kYX0ID0UFx/wB1Naq5qZXLrTQ/ErZmkVUkTyEMYU35TMdDFg0y3ux4iotTokdP9Zpfrv8Anj0LS4NTUQoIggjmaQVXQIMz8NvTHI4BR20mO2oxvPfvf1vinFdHcUUhk/YviKgK9Oi9x/tNI3Nl0hiRuTHqMSPLcMzw1EUNUiHnOU2GmDvJJFzsGHlG2LO/oSlaxIChYLEjSDIW528sd/0UkMvNpYQw1GDyql5P91QPr3wjwwYFFLorD+h84EdPsocOfx5ijfUGAGkHsG5gdXxEHfEdqew+cBBWhTUBRAOapmBuL6rjqDbp0xdw4NTkGGBEQdbdBAG+wE/U9zjkcBpREH4SvxNMFdEAzbltg+lE5xT7KXp+wnFG0zl6bqghQMwlp5pkfiKkQegPnOFKPu+4mG1PlEYwZ/1hBJJ3O82/mMXdRyaqzMJl/iuTMTH6x6QOgwvjvSj8A4RKNzHu9z7/AOxKDpiftFP6kaeo+k4Hv7ruKTbLpuT/AF6WkRj0FjMd6cQPHF+ChB7uuKlNLZamwiIashG8ze4M9QZ3GxjDdPdfxVSCuXpi8keOkGAAPO1/Sceg8Zg+nEPpx6KDq+7TiZNsuB3/ANZWSe8zNxuNja2Mf3Y8RZgzZVfhhgK9OCdpg7wMX5jMdwid6cTz4fdXxObZZVgQIzCdzPTqDjml7p+KGrTZqKBVqIT98hgK4Yx1i22PQuMwVBI5QSMGMxmMww5//9k="/>
          <p:cNvSpPr>
            <a:spLocks noChangeAspect="1" noChangeArrowheads="1"/>
          </p:cNvSpPr>
          <p:nvPr/>
        </p:nvSpPr>
        <p:spPr bwMode="auto">
          <a:xfrm>
            <a:off x="155575" y="-936625"/>
            <a:ext cx="2343150" cy="1952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www.skole.hr/upload/new/images/newsimg/2335/Image/rain_fo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962400" cy="5047345"/>
          </a:xfrm>
          <a:prstGeom prst="rect">
            <a:avLst/>
          </a:prstGeom>
          <a:noFill/>
        </p:spPr>
      </p:pic>
      <p:pic>
        <p:nvPicPr>
          <p:cNvPr id="16392" name="Picture 8" descr="http://www.urbancult.hr/Images/im.ashx?Id=97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76400"/>
            <a:ext cx="3333750" cy="2209801"/>
          </a:xfrm>
          <a:prstGeom prst="rect">
            <a:avLst/>
          </a:prstGeom>
          <a:noFill/>
        </p:spPr>
      </p:pic>
      <p:pic>
        <p:nvPicPr>
          <p:cNvPr id="16394" name="Picture 10" descr="http://www.rts.rs/upload/storyBoxImageData/2009/04/30/250740/Tropska-suma-Atlant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114800"/>
            <a:ext cx="3276600" cy="246400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2286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6600" b="1" dirty="0" smtClean="0">
                <a:latin typeface="+mj-lt"/>
              </a:rPr>
              <a:t>TROPSKE (KIŠNE) ŠUME</a:t>
            </a:r>
            <a:endParaRPr lang="en-US" sz="6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avane - Serengeti, Arus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620000" cy="5057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6600" b="1" dirty="0" smtClean="0">
                <a:latin typeface="+mj-lt"/>
              </a:rPr>
              <a:t>SAVANE – VISOKE TRAVE</a:t>
            </a:r>
            <a:endParaRPr lang="en-US" sz="6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esplatne-slike.net/priroda-pejzazi/pescane-dine/slides/pescane-dine-na-rubu-pustin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86200"/>
            <a:ext cx="3352800" cy="2514600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a/af/Judean_Desert_Wadi_Qelt.jpg/250px-Judean_Desert_Wadi_Qe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752600"/>
            <a:ext cx="2381250" cy="1790701"/>
          </a:xfrm>
          <a:prstGeom prst="rect">
            <a:avLst/>
          </a:prstGeom>
          <a:noFill/>
        </p:spPr>
      </p:pic>
      <p:pic>
        <p:nvPicPr>
          <p:cNvPr id="18438" name="Picture 6" descr="http://www.blic.rs/data/images/2010-02-13/12840_21sahara-shutterstock19408348_f.jpg?ver=12660958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6200"/>
            <a:ext cx="4476750" cy="2571751"/>
          </a:xfrm>
          <a:prstGeom prst="rect">
            <a:avLst/>
          </a:prstGeom>
          <a:noFill/>
        </p:spPr>
      </p:pic>
      <p:pic>
        <p:nvPicPr>
          <p:cNvPr id="18440" name="Picture 8" descr="http://www.virtualnigrad.com/userfiles/images/Ljudi_Mesta_Predeli/JedanJeSvet/EkstremnoToplaMesta/PustinjaV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00200"/>
            <a:ext cx="2876550" cy="2160028"/>
          </a:xfrm>
          <a:prstGeom prst="rect">
            <a:avLst/>
          </a:prstGeom>
          <a:noFill/>
        </p:spPr>
      </p:pic>
      <p:pic>
        <p:nvPicPr>
          <p:cNvPr id="18442" name="Picture 10" descr="http://img265.imageshack.us/img265/9549/2007021403191100a20smalem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752600"/>
            <a:ext cx="24384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228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7200" b="1" dirty="0" smtClean="0">
                <a:latin typeface="+mj-lt"/>
              </a:rPr>
              <a:t>PUSTINJE</a:t>
            </a:r>
            <a:endParaRPr lang="en-US" sz="72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illa-mirosa.com/slike_velike/suma_alpski_bo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5791200" cy="4343400"/>
          </a:xfrm>
          <a:prstGeom prst="rect">
            <a:avLst/>
          </a:prstGeom>
          <a:noFill/>
        </p:spPr>
      </p:pic>
      <p:pic>
        <p:nvPicPr>
          <p:cNvPr id="19460" name="Picture 4" descr="Korna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2857500" cy="2381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5400" b="1" dirty="0" smtClean="0">
                <a:latin typeface="+mj-lt"/>
              </a:rPr>
              <a:t>SUPTROPSKE (SREDOZEMNE) </a:t>
            </a:r>
          </a:p>
          <a:p>
            <a:pPr algn="ctr"/>
            <a:r>
              <a:rPr lang="sr-Latn-CS" sz="5400" b="1" dirty="0" smtClean="0">
                <a:latin typeface="+mj-lt"/>
              </a:rPr>
              <a:t>ŠUME</a:t>
            </a:r>
            <a:endParaRPr lang="en-US" sz="54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Dcy;&amp;acy;&amp;tcy;&amp;ocy;&amp;tcy;&amp;iecy;&amp;kcy;&amp;acy;:Biogradska su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620000" cy="5295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6000" b="1" dirty="0" smtClean="0">
                <a:latin typeface="+mj-lt"/>
              </a:rPr>
              <a:t>ŠUME UMERENOG POJASA</a:t>
            </a:r>
            <a:endParaRPr lang="en-US" sz="6000" b="1" dirty="0">
              <a:latin typeface="+mj-lt"/>
            </a:endParaRPr>
          </a:p>
        </p:txBody>
      </p:sp>
      <p:pic>
        <p:nvPicPr>
          <p:cNvPr id="1030" name="Picture 6" descr="http://www.agropress.org.rs/files/sume_u_srbij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w2.google.com/mw-panoramio/photos/medium/668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24200"/>
            <a:ext cx="4762500" cy="3609976"/>
          </a:xfrm>
          <a:prstGeom prst="rect">
            <a:avLst/>
          </a:prstGeom>
          <a:noFill/>
        </p:spPr>
      </p:pic>
      <p:pic>
        <p:nvPicPr>
          <p:cNvPr id="21508" name="Picture 4" descr="http://museum.unl.edu/research/entomology/SSSA/SSSA-Area/Images/Step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00200"/>
            <a:ext cx="2857500" cy="2143125"/>
          </a:xfrm>
          <a:prstGeom prst="rect">
            <a:avLst/>
          </a:prstGeom>
          <a:noFill/>
        </p:spPr>
      </p:pic>
      <p:pic>
        <p:nvPicPr>
          <p:cNvPr id="21510" name="Picture 6" descr="http://www.skole.hr/upload/new/images/newsimg/1653/Image/Saryar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7800"/>
            <a:ext cx="4267200" cy="31958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6600" b="1" dirty="0" smtClean="0">
                <a:latin typeface="+mj-lt"/>
              </a:rPr>
              <a:t>STEPE – NISKE TRAVE</a:t>
            </a:r>
            <a:endParaRPr lang="en-US" sz="6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45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BIOSFERA - BILJNI I ŽIVOTINJSKI SVET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BIOSFERA - BILJNI I ŽIVOTINJSKI SVET</dc:title>
  <dc:creator>GAGA</dc:creator>
  <cp:lastModifiedBy>GAGA</cp:lastModifiedBy>
  <cp:revision>3</cp:revision>
  <dcterms:created xsi:type="dcterms:W3CDTF">2014-10-17T09:24:23Z</dcterms:created>
  <dcterms:modified xsi:type="dcterms:W3CDTF">2014-10-17T09:49:20Z</dcterms:modified>
</cp:coreProperties>
</file>