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AC727-E2AB-45FD-80EC-B5B6A03BFC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986633-504B-482A-8085-4A7BA121AB7E}">
      <dgm:prSet phldrT="[Text]" custT="1"/>
      <dgm:spPr/>
      <dgm:t>
        <a:bodyPr/>
        <a:lstStyle/>
        <a:p>
          <a:r>
            <a:rPr lang="en-US" sz="1800" dirty="0" err="1" smtClean="0"/>
            <a:t>većina</a:t>
          </a:r>
          <a:r>
            <a:rPr lang="en-US" sz="1800" dirty="0" smtClean="0"/>
            <a:t> </a:t>
          </a:r>
          <a:r>
            <a:rPr lang="en-US" sz="1800" dirty="0" err="1" smtClean="0"/>
            <a:t>biljaka</a:t>
          </a:r>
          <a:r>
            <a:rPr lang="en-US" sz="1800" dirty="0" smtClean="0"/>
            <a:t> </a:t>
          </a:r>
          <a:r>
            <a:rPr lang="en-US" sz="1800" dirty="0" err="1" smtClean="0"/>
            <a:t>ima</a:t>
          </a:r>
          <a:r>
            <a:rPr lang="en-US" sz="1800" dirty="0" smtClean="0"/>
            <a:t> </a:t>
          </a:r>
          <a:r>
            <a:rPr lang="en-US" sz="1800" dirty="0" err="1" smtClean="0"/>
            <a:t>sledeće</a:t>
          </a:r>
          <a:r>
            <a:rPr lang="en-US" sz="1800" dirty="0" smtClean="0"/>
            <a:t> </a:t>
          </a:r>
          <a:r>
            <a:rPr lang="en-US" sz="1800" dirty="0" err="1" smtClean="0"/>
            <a:t>delove</a:t>
          </a:r>
          <a:r>
            <a:rPr lang="en-US" sz="1800" dirty="0" smtClean="0"/>
            <a:t> </a:t>
          </a:r>
          <a:r>
            <a:rPr lang="en-US" sz="1800" dirty="0" err="1" smtClean="0"/>
            <a:t>tela</a:t>
          </a:r>
          <a:r>
            <a:rPr lang="en-US" sz="1800" dirty="0" smtClean="0"/>
            <a:t>: </a:t>
          </a:r>
          <a:r>
            <a:rPr lang="en-US" sz="1800" dirty="0" err="1" smtClean="0"/>
            <a:t>koren</a:t>
          </a:r>
          <a:r>
            <a:rPr lang="en-US" sz="1800" dirty="0" smtClean="0"/>
            <a:t>, </a:t>
          </a:r>
          <a:r>
            <a:rPr lang="en-US" sz="1800" dirty="0" err="1" smtClean="0"/>
            <a:t>stablo</a:t>
          </a:r>
          <a:r>
            <a:rPr lang="en-US" sz="1800" dirty="0" smtClean="0"/>
            <a:t>, list, </a:t>
          </a:r>
          <a:r>
            <a:rPr lang="en-US" sz="1800" dirty="0" err="1" smtClean="0"/>
            <a:t>cvet</a:t>
          </a:r>
          <a:r>
            <a:rPr lang="en-US" sz="1800" dirty="0" smtClean="0"/>
            <a:t>, plod </a:t>
          </a:r>
          <a:r>
            <a:rPr lang="en-US" sz="1800" dirty="0" err="1" smtClean="0"/>
            <a:t>i</a:t>
          </a:r>
          <a:r>
            <a:rPr lang="en-US" sz="1800" dirty="0" smtClean="0"/>
            <a:t> </a:t>
          </a:r>
          <a:r>
            <a:rPr lang="en-US" sz="1800" dirty="0" err="1" smtClean="0"/>
            <a:t>seme</a:t>
          </a:r>
          <a:r>
            <a:rPr lang="en-US" sz="1800" dirty="0" smtClean="0"/>
            <a:t>;</a:t>
          </a:r>
          <a:endParaRPr lang="en-US" sz="1800" dirty="0"/>
        </a:p>
      </dgm:t>
    </dgm:pt>
    <dgm:pt modelId="{2BE105CF-330D-4AFB-BCB9-4783E5BB2CD9}" type="parTrans" cxnId="{79FA5533-3A25-407B-A5A7-3C83E117EBBE}">
      <dgm:prSet/>
      <dgm:spPr/>
      <dgm:t>
        <a:bodyPr/>
        <a:lstStyle/>
        <a:p>
          <a:endParaRPr lang="en-US"/>
        </a:p>
      </dgm:t>
    </dgm:pt>
    <dgm:pt modelId="{A5606679-B1DD-4DC9-BC72-E200A6785CD4}" type="sibTrans" cxnId="{79FA5533-3A25-407B-A5A7-3C83E117EBBE}">
      <dgm:prSet/>
      <dgm:spPr/>
      <dgm:t>
        <a:bodyPr/>
        <a:lstStyle/>
        <a:p>
          <a:endParaRPr lang="en-US"/>
        </a:p>
      </dgm:t>
    </dgm:pt>
    <dgm:pt modelId="{30D1EED6-0BFE-4B4C-90EF-5BA1AF00B2EC}">
      <dgm:prSet phldrT="[Text]" custT="1"/>
      <dgm:spPr/>
      <dgm:t>
        <a:bodyPr/>
        <a:lstStyle/>
        <a:p>
          <a:r>
            <a:rPr lang="en-US" sz="1800" dirty="0" err="1" smtClean="0"/>
            <a:t>skoro</a:t>
          </a:r>
          <a:r>
            <a:rPr lang="en-US" sz="1800" dirty="0" smtClean="0"/>
            <a:t> </a:t>
          </a:r>
          <a:r>
            <a:rPr lang="en-US" sz="1800" dirty="0" err="1" smtClean="0"/>
            <a:t>sve</a:t>
          </a:r>
          <a:r>
            <a:rPr lang="en-US" sz="1800" dirty="0" smtClean="0"/>
            <a:t> </a:t>
          </a:r>
          <a:r>
            <a:rPr lang="en-US" sz="1800" dirty="0" err="1" smtClean="0"/>
            <a:t>biljke</a:t>
          </a:r>
          <a:r>
            <a:rPr lang="en-US" sz="1800" dirty="0" smtClean="0"/>
            <a:t> </a:t>
          </a:r>
          <a:r>
            <a:rPr lang="en-US" sz="1800" dirty="0" err="1" smtClean="0"/>
            <a:t>sadrže</a:t>
          </a:r>
          <a:r>
            <a:rPr lang="en-US" sz="1800" dirty="0" smtClean="0"/>
            <a:t> </a:t>
          </a:r>
          <a:r>
            <a:rPr lang="en-US" sz="1800" dirty="0" err="1" smtClean="0"/>
            <a:t>zelenu</a:t>
          </a:r>
          <a:r>
            <a:rPr lang="en-US" sz="1800" dirty="0" smtClean="0"/>
            <a:t> </a:t>
          </a:r>
          <a:r>
            <a:rPr lang="en-US" sz="1800" dirty="0" err="1" smtClean="0"/>
            <a:t>materiju</a:t>
          </a:r>
          <a:r>
            <a:rPr lang="en-US" sz="1800" dirty="0" smtClean="0"/>
            <a:t> </a:t>
          </a:r>
          <a:r>
            <a:rPr lang="en-US" sz="1800" dirty="0" err="1" smtClean="0"/>
            <a:t>koja</a:t>
          </a:r>
          <a:r>
            <a:rPr lang="en-US" sz="1800" dirty="0" smtClean="0"/>
            <a:t> </a:t>
          </a:r>
          <a:r>
            <a:rPr lang="en-US" sz="1800" dirty="0" err="1" smtClean="0"/>
            <a:t>im</a:t>
          </a:r>
          <a:r>
            <a:rPr lang="en-US" sz="1800" dirty="0" smtClean="0"/>
            <a:t> </a:t>
          </a:r>
          <a:r>
            <a:rPr lang="en-US" sz="1800" dirty="0" err="1" smtClean="0"/>
            <a:t>omogućava</a:t>
          </a:r>
          <a:r>
            <a:rPr lang="en-US" sz="1800" dirty="0" smtClean="0"/>
            <a:t> </a:t>
          </a:r>
          <a:r>
            <a:rPr lang="en-US" sz="1800" dirty="0" err="1" smtClean="0"/>
            <a:t>da</a:t>
          </a:r>
          <a:r>
            <a:rPr lang="en-US" sz="1800" dirty="0" smtClean="0"/>
            <a:t> </a:t>
          </a:r>
          <a:r>
            <a:rPr lang="en-US" sz="1800" dirty="0" err="1" smtClean="0"/>
            <a:t>proizvode</a:t>
          </a:r>
          <a:r>
            <a:rPr lang="en-US" sz="1800" dirty="0" smtClean="0"/>
            <a:t> </a:t>
          </a:r>
          <a:r>
            <a:rPr lang="en-US" sz="1800" dirty="0" err="1" smtClean="0"/>
            <a:t>hranu</a:t>
          </a:r>
          <a:r>
            <a:rPr lang="en-US" sz="1800" dirty="0" smtClean="0"/>
            <a:t>;</a:t>
          </a:r>
          <a:endParaRPr lang="en-US" sz="1800" dirty="0"/>
        </a:p>
      </dgm:t>
    </dgm:pt>
    <dgm:pt modelId="{290DF8B2-31E8-484F-9D2D-D8257CCA2257}" type="parTrans" cxnId="{4810F1C5-86B8-4A82-9D11-081DC7A8EE19}">
      <dgm:prSet/>
      <dgm:spPr/>
      <dgm:t>
        <a:bodyPr/>
        <a:lstStyle/>
        <a:p>
          <a:endParaRPr lang="en-US"/>
        </a:p>
      </dgm:t>
    </dgm:pt>
    <dgm:pt modelId="{C4AAFC43-8126-46B0-AB1B-67B484921D42}" type="sibTrans" cxnId="{4810F1C5-86B8-4A82-9D11-081DC7A8EE19}">
      <dgm:prSet/>
      <dgm:spPr/>
      <dgm:t>
        <a:bodyPr/>
        <a:lstStyle/>
        <a:p>
          <a:endParaRPr lang="en-US"/>
        </a:p>
      </dgm:t>
    </dgm:pt>
    <dgm:pt modelId="{9DC61FAE-9805-4E17-9502-418F69CF2078}">
      <dgm:prSet phldrT="[Text]" custT="1"/>
      <dgm:spPr/>
      <dgm:t>
        <a:bodyPr/>
        <a:lstStyle/>
        <a:p>
          <a:r>
            <a:rPr lang="en-US" sz="1800" dirty="0" err="1" smtClean="0"/>
            <a:t>biljke</a:t>
          </a:r>
          <a:r>
            <a:rPr lang="en-US" sz="1800" dirty="0" smtClean="0"/>
            <a:t> se ne </a:t>
          </a:r>
          <a:r>
            <a:rPr lang="en-US" sz="1800" dirty="0" err="1" smtClean="0"/>
            <a:t>kreću</a:t>
          </a:r>
          <a:r>
            <a:rPr lang="en-US" sz="1800" dirty="0" smtClean="0"/>
            <a:t>, </a:t>
          </a:r>
          <a:r>
            <a:rPr lang="en-US" sz="1800" dirty="0" err="1" smtClean="0"/>
            <a:t>već</a:t>
          </a:r>
          <a:r>
            <a:rPr lang="en-US" sz="1800" dirty="0" smtClean="0"/>
            <a:t> </a:t>
          </a:r>
          <a:r>
            <a:rPr lang="en-US" sz="1800" dirty="0" err="1" smtClean="0"/>
            <a:t>žive</a:t>
          </a:r>
          <a:r>
            <a:rPr lang="en-US" sz="1800" dirty="0" smtClean="0"/>
            <a:t> </a:t>
          </a:r>
          <a:r>
            <a:rPr lang="en-US" sz="1800" dirty="0" err="1" smtClean="0"/>
            <a:t>pričvršćene</a:t>
          </a:r>
          <a:r>
            <a:rPr lang="en-US" sz="1800" dirty="0" smtClean="0"/>
            <a:t> </a:t>
          </a:r>
          <a:r>
            <a:rPr lang="en-US" sz="1800" dirty="0" err="1" smtClean="0"/>
            <a:t>za</a:t>
          </a:r>
          <a:r>
            <a:rPr lang="en-US" sz="1800" dirty="0" smtClean="0"/>
            <a:t> </a:t>
          </a:r>
          <a:r>
            <a:rPr lang="en-US" sz="1800" dirty="0" err="1" smtClean="0"/>
            <a:t>podlogu</a:t>
          </a:r>
          <a:r>
            <a:rPr lang="en-US" sz="1800" dirty="0" smtClean="0"/>
            <a:t>, </a:t>
          </a:r>
          <a:r>
            <a:rPr lang="en-US" sz="1800" dirty="0" err="1" smtClean="0"/>
            <a:t>ali</a:t>
          </a:r>
          <a:r>
            <a:rPr lang="en-US" sz="1800" dirty="0" smtClean="0"/>
            <a:t> </a:t>
          </a:r>
          <a:r>
            <a:rPr lang="en-US" sz="1800" dirty="0" err="1" smtClean="0"/>
            <a:t>mogu</a:t>
          </a:r>
          <a:r>
            <a:rPr lang="en-US" sz="1800" dirty="0" smtClean="0"/>
            <a:t> </a:t>
          </a:r>
          <a:r>
            <a:rPr lang="en-US" sz="1800" dirty="0" err="1" smtClean="0"/>
            <a:t>da</a:t>
          </a:r>
          <a:r>
            <a:rPr lang="en-US" sz="1800" dirty="0" smtClean="0"/>
            <a:t> </a:t>
          </a:r>
          <a:r>
            <a:rPr lang="en-US" sz="1800" dirty="0" err="1" smtClean="0"/>
            <a:t>prave</a:t>
          </a:r>
          <a:r>
            <a:rPr lang="en-US" sz="1800" dirty="0" smtClean="0"/>
            <a:t> </a:t>
          </a:r>
          <a:r>
            <a:rPr lang="en-US" sz="1800" dirty="0" err="1" smtClean="0"/>
            <a:t>pokrete</a:t>
          </a:r>
          <a:r>
            <a:rPr lang="en-US" sz="1800" dirty="0" smtClean="0"/>
            <a:t>.</a:t>
          </a:r>
          <a:endParaRPr lang="en-US" sz="1800" dirty="0"/>
        </a:p>
      </dgm:t>
    </dgm:pt>
    <dgm:pt modelId="{7DB72DB7-690D-45BC-B8F9-C670CCF3FF86}" type="parTrans" cxnId="{6203E56C-C220-4B1E-B54F-2F12A3C1A625}">
      <dgm:prSet/>
      <dgm:spPr/>
      <dgm:t>
        <a:bodyPr/>
        <a:lstStyle/>
        <a:p>
          <a:endParaRPr lang="en-US"/>
        </a:p>
      </dgm:t>
    </dgm:pt>
    <dgm:pt modelId="{643202E0-3F32-40FB-BDC9-5F9F1473BC55}" type="sibTrans" cxnId="{6203E56C-C220-4B1E-B54F-2F12A3C1A625}">
      <dgm:prSet/>
      <dgm:spPr/>
      <dgm:t>
        <a:bodyPr/>
        <a:lstStyle/>
        <a:p>
          <a:endParaRPr lang="en-US"/>
        </a:p>
      </dgm:t>
    </dgm:pt>
    <dgm:pt modelId="{DDDCA287-9E7D-476C-BC48-5ECDF1D202D7}" type="pres">
      <dgm:prSet presAssocID="{BAEAC727-E2AB-45FD-80EC-B5B6A03BFC0D}" presName="linear" presStyleCnt="0">
        <dgm:presLayoutVars>
          <dgm:dir/>
          <dgm:animLvl val="lvl"/>
          <dgm:resizeHandles val="exact"/>
        </dgm:presLayoutVars>
      </dgm:prSet>
      <dgm:spPr/>
    </dgm:pt>
    <dgm:pt modelId="{BF22158D-6DB4-4AE7-9935-1F5F6AC49417}" type="pres">
      <dgm:prSet presAssocID="{8F986633-504B-482A-8085-4A7BA121AB7E}" presName="parentLin" presStyleCnt="0"/>
      <dgm:spPr/>
    </dgm:pt>
    <dgm:pt modelId="{152B1034-4E17-4E5C-B8C8-36B218BF6231}" type="pres">
      <dgm:prSet presAssocID="{8F986633-504B-482A-8085-4A7BA121AB7E}" presName="parentLeftMargin" presStyleLbl="node1" presStyleIdx="0" presStyleCnt="3"/>
      <dgm:spPr/>
    </dgm:pt>
    <dgm:pt modelId="{05F27256-5E29-4336-A9E3-7DDF24BF0FF5}" type="pres">
      <dgm:prSet presAssocID="{8F986633-504B-482A-8085-4A7BA121AB7E}" presName="parentText" presStyleLbl="node1" presStyleIdx="0" presStyleCnt="3" custLinFactX="12991" custLinFactNeighborX="100000" custLinFactNeighborY="150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6ADCD-8AB5-46E3-9932-4B1D203B4957}" type="pres">
      <dgm:prSet presAssocID="{8F986633-504B-482A-8085-4A7BA121AB7E}" presName="negativeSpace" presStyleCnt="0"/>
      <dgm:spPr/>
    </dgm:pt>
    <dgm:pt modelId="{E76C63D5-AA2B-446F-B1FD-87E5CF2C5C5B}" type="pres">
      <dgm:prSet presAssocID="{8F986633-504B-482A-8085-4A7BA121AB7E}" presName="childText" presStyleLbl="conFgAcc1" presStyleIdx="0" presStyleCnt="3">
        <dgm:presLayoutVars>
          <dgm:bulletEnabled val="1"/>
        </dgm:presLayoutVars>
      </dgm:prSet>
      <dgm:spPr/>
    </dgm:pt>
    <dgm:pt modelId="{941BAD05-BC5A-4399-9A0B-05E1CD13707F}" type="pres">
      <dgm:prSet presAssocID="{A5606679-B1DD-4DC9-BC72-E200A6785CD4}" presName="spaceBetweenRectangles" presStyleCnt="0"/>
      <dgm:spPr/>
    </dgm:pt>
    <dgm:pt modelId="{AD230240-A8AA-4275-8EED-3F84534434B8}" type="pres">
      <dgm:prSet presAssocID="{30D1EED6-0BFE-4B4C-90EF-5BA1AF00B2EC}" presName="parentLin" presStyleCnt="0"/>
      <dgm:spPr/>
    </dgm:pt>
    <dgm:pt modelId="{F6EB5E98-A402-4918-982A-0E7C427D68F3}" type="pres">
      <dgm:prSet presAssocID="{30D1EED6-0BFE-4B4C-90EF-5BA1AF00B2EC}" presName="parentLeftMargin" presStyleLbl="node1" presStyleIdx="0" presStyleCnt="3"/>
      <dgm:spPr/>
    </dgm:pt>
    <dgm:pt modelId="{420619D8-ACC6-4DB0-A799-0255E22306AF}" type="pres">
      <dgm:prSet presAssocID="{30D1EED6-0BFE-4B4C-90EF-5BA1AF00B2EC}" presName="parentText" presStyleLbl="node1" presStyleIdx="1" presStyleCnt="3" custLinFactX="12991" custLinFactNeighborX="100000" custLinFactNeighborY="30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B91E3-A976-470B-9E95-BD4F1B084D52}" type="pres">
      <dgm:prSet presAssocID="{30D1EED6-0BFE-4B4C-90EF-5BA1AF00B2EC}" presName="negativeSpace" presStyleCnt="0"/>
      <dgm:spPr/>
    </dgm:pt>
    <dgm:pt modelId="{3C48EC67-7BD4-4BAF-A3A1-C3B600BA0306}" type="pres">
      <dgm:prSet presAssocID="{30D1EED6-0BFE-4B4C-90EF-5BA1AF00B2EC}" presName="childText" presStyleLbl="conFgAcc1" presStyleIdx="1" presStyleCnt="3">
        <dgm:presLayoutVars>
          <dgm:bulletEnabled val="1"/>
        </dgm:presLayoutVars>
      </dgm:prSet>
      <dgm:spPr/>
    </dgm:pt>
    <dgm:pt modelId="{999B3FEE-80CB-4E13-9773-324E1E5067BA}" type="pres">
      <dgm:prSet presAssocID="{C4AAFC43-8126-46B0-AB1B-67B484921D42}" presName="spaceBetweenRectangles" presStyleCnt="0"/>
      <dgm:spPr/>
    </dgm:pt>
    <dgm:pt modelId="{1B1DF19A-BEE6-40A7-BE96-8A14C5B986CB}" type="pres">
      <dgm:prSet presAssocID="{9DC61FAE-9805-4E17-9502-418F69CF2078}" presName="parentLin" presStyleCnt="0"/>
      <dgm:spPr/>
    </dgm:pt>
    <dgm:pt modelId="{39FD7E0E-E97D-48CB-B0A2-673EF36FB0A9}" type="pres">
      <dgm:prSet presAssocID="{9DC61FAE-9805-4E17-9502-418F69CF2078}" presName="parentLeftMargin" presStyleLbl="node1" presStyleIdx="1" presStyleCnt="3"/>
      <dgm:spPr/>
    </dgm:pt>
    <dgm:pt modelId="{9D3A2798-45BE-4CDD-9B15-25FC7AF3A283}" type="pres">
      <dgm:prSet presAssocID="{9DC61FAE-9805-4E17-9502-418F69CF2078}" presName="parentText" presStyleLbl="node1" presStyleIdx="2" presStyleCnt="3" custLinFactX="12991" custLinFactNeighborX="100000" custLinFactNeighborY="-11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37473-F288-4487-BB1D-FD7E401B8222}" type="pres">
      <dgm:prSet presAssocID="{9DC61FAE-9805-4E17-9502-418F69CF2078}" presName="negativeSpace" presStyleCnt="0"/>
      <dgm:spPr/>
    </dgm:pt>
    <dgm:pt modelId="{FA137D3E-13CA-4D47-9580-A04D520022ED}" type="pres">
      <dgm:prSet presAssocID="{9DC61FAE-9805-4E17-9502-418F69CF20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314FA8-EB50-485A-98E5-BCC964512728}" type="presOf" srcId="{8F986633-504B-482A-8085-4A7BA121AB7E}" destId="{05F27256-5E29-4336-A9E3-7DDF24BF0FF5}" srcOrd="1" destOrd="0" presId="urn:microsoft.com/office/officeart/2005/8/layout/list1"/>
    <dgm:cxn modelId="{AA0FBBFE-03FD-4480-955D-498EFE186212}" type="presOf" srcId="{BAEAC727-E2AB-45FD-80EC-B5B6A03BFC0D}" destId="{DDDCA287-9E7D-476C-BC48-5ECDF1D202D7}" srcOrd="0" destOrd="0" presId="urn:microsoft.com/office/officeart/2005/8/layout/list1"/>
    <dgm:cxn modelId="{79FA5533-3A25-407B-A5A7-3C83E117EBBE}" srcId="{BAEAC727-E2AB-45FD-80EC-B5B6A03BFC0D}" destId="{8F986633-504B-482A-8085-4A7BA121AB7E}" srcOrd="0" destOrd="0" parTransId="{2BE105CF-330D-4AFB-BCB9-4783E5BB2CD9}" sibTransId="{A5606679-B1DD-4DC9-BC72-E200A6785CD4}"/>
    <dgm:cxn modelId="{229E9E58-5535-4FF6-B2BB-9E2AF60E7DF0}" type="presOf" srcId="{30D1EED6-0BFE-4B4C-90EF-5BA1AF00B2EC}" destId="{420619D8-ACC6-4DB0-A799-0255E22306AF}" srcOrd="1" destOrd="0" presId="urn:microsoft.com/office/officeart/2005/8/layout/list1"/>
    <dgm:cxn modelId="{6203E56C-C220-4B1E-B54F-2F12A3C1A625}" srcId="{BAEAC727-E2AB-45FD-80EC-B5B6A03BFC0D}" destId="{9DC61FAE-9805-4E17-9502-418F69CF2078}" srcOrd="2" destOrd="0" parTransId="{7DB72DB7-690D-45BC-B8F9-C670CCF3FF86}" sibTransId="{643202E0-3F32-40FB-BDC9-5F9F1473BC55}"/>
    <dgm:cxn modelId="{9D74C9E3-3CC0-4F8F-AC15-A83C26621AEE}" type="presOf" srcId="{9DC61FAE-9805-4E17-9502-418F69CF2078}" destId="{39FD7E0E-E97D-48CB-B0A2-673EF36FB0A9}" srcOrd="0" destOrd="0" presId="urn:microsoft.com/office/officeart/2005/8/layout/list1"/>
    <dgm:cxn modelId="{09C0601D-EA56-4FC2-9E4F-9655CCD989F8}" type="presOf" srcId="{8F986633-504B-482A-8085-4A7BA121AB7E}" destId="{152B1034-4E17-4E5C-B8C8-36B218BF6231}" srcOrd="0" destOrd="0" presId="urn:microsoft.com/office/officeart/2005/8/layout/list1"/>
    <dgm:cxn modelId="{4810F1C5-86B8-4A82-9D11-081DC7A8EE19}" srcId="{BAEAC727-E2AB-45FD-80EC-B5B6A03BFC0D}" destId="{30D1EED6-0BFE-4B4C-90EF-5BA1AF00B2EC}" srcOrd="1" destOrd="0" parTransId="{290DF8B2-31E8-484F-9D2D-D8257CCA2257}" sibTransId="{C4AAFC43-8126-46B0-AB1B-67B484921D42}"/>
    <dgm:cxn modelId="{5AF38F55-DB1C-495B-A211-CFC9CB674C01}" type="presOf" srcId="{30D1EED6-0BFE-4B4C-90EF-5BA1AF00B2EC}" destId="{F6EB5E98-A402-4918-982A-0E7C427D68F3}" srcOrd="0" destOrd="0" presId="urn:microsoft.com/office/officeart/2005/8/layout/list1"/>
    <dgm:cxn modelId="{FFAA6D82-11BF-41D5-BFDA-6AD8FBC605F4}" type="presOf" srcId="{9DC61FAE-9805-4E17-9502-418F69CF2078}" destId="{9D3A2798-45BE-4CDD-9B15-25FC7AF3A283}" srcOrd="1" destOrd="0" presId="urn:microsoft.com/office/officeart/2005/8/layout/list1"/>
    <dgm:cxn modelId="{10265211-B4F1-46F5-9C80-E7FDD6D0B13D}" type="presParOf" srcId="{DDDCA287-9E7D-476C-BC48-5ECDF1D202D7}" destId="{BF22158D-6DB4-4AE7-9935-1F5F6AC49417}" srcOrd="0" destOrd="0" presId="urn:microsoft.com/office/officeart/2005/8/layout/list1"/>
    <dgm:cxn modelId="{8037B764-ECFA-43FB-999A-C1C2830C73C9}" type="presParOf" srcId="{BF22158D-6DB4-4AE7-9935-1F5F6AC49417}" destId="{152B1034-4E17-4E5C-B8C8-36B218BF6231}" srcOrd="0" destOrd="0" presId="urn:microsoft.com/office/officeart/2005/8/layout/list1"/>
    <dgm:cxn modelId="{15ABE4A5-6256-40A6-8526-8C107A67378F}" type="presParOf" srcId="{BF22158D-6DB4-4AE7-9935-1F5F6AC49417}" destId="{05F27256-5E29-4336-A9E3-7DDF24BF0FF5}" srcOrd="1" destOrd="0" presId="urn:microsoft.com/office/officeart/2005/8/layout/list1"/>
    <dgm:cxn modelId="{5959F0B3-7747-4BD5-B722-AE421EFB2154}" type="presParOf" srcId="{DDDCA287-9E7D-476C-BC48-5ECDF1D202D7}" destId="{CAE6ADCD-8AB5-46E3-9932-4B1D203B4957}" srcOrd="1" destOrd="0" presId="urn:microsoft.com/office/officeart/2005/8/layout/list1"/>
    <dgm:cxn modelId="{3A7194F7-0556-482A-93A7-6B7BF183B572}" type="presParOf" srcId="{DDDCA287-9E7D-476C-BC48-5ECDF1D202D7}" destId="{E76C63D5-AA2B-446F-B1FD-87E5CF2C5C5B}" srcOrd="2" destOrd="0" presId="urn:microsoft.com/office/officeart/2005/8/layout/list1"/>
    <dgm:cxn modelId="{9275797F-73BF-4A5C-82D0-9F08BB7F7910}" type="presParOf" srcId="{DDDCA287-9E7D-476C-BC48-5ECDF1D202D7}" destId="{941BAD05-BC5A-4399-9A0B-05E1CD13707F}" srcOrd="3" destOrd="0" presId="urn:microsoft.com/office/officeart/2005/8/layout/list1"/>
    <dgm:cxn modelId="{6F8816BC-8D9E-408D-802D-12799A9E03E3}" type="presParOf" srcId="{DDDCA287-9E7D-476C-BC48-5ECDF1D202D7}" destId="{AD230240-A8AA-4275-8EED-3F84534434B8}" srcOrd="4" destOrd="0" presId="urn:microsoft.com/office/officeart/2005/8/layout/list1"/>
    <dgm:cxn modelId="{11F72881-5A92-497C-9BAC-846F90CC4F63}" type="presParOf" srcId="{AD230240-A8AA-4275-8EED-3F84534434B8}" destId="{F6EB5E98-A402-4918-982A-0E7C427D68F3}" srcOrd="0" destOrd="0" presId="urn:microsoft.com/office/officeart/2005/8/layout/list1"/>
    <dgm:cxn modelId="{943718AB-A791-4000-BB11-0444032EDA64}" type="presParOf" srcId="{AD230240-A8AA-4275-8EED-3F84534434B8}" destId="{420619D8-ACC6-4DB0-A799-0255E22306AF}" srcOrd="1" destOrd="0" presId="urn:microsoft.com/office/officeart/2005/8/layout/list1"/>
    <dgm:cxn modelId="{EBE36285-7272-4CFD-95B4-7669E0318FA2}" type="presParOf" srcId="{DDDCA287-9E7D-476C-BC48-5ECDF1D202D7}" destId="{CB5B91E3-A976-470B-9E95-BD4F1B084D52}" srcOrd="5" destOrd="0" presId="urn:microsoft.com/office/officeart/2005/8/layout/list1"/>
    <dgm:cxn modelId="{3AF59DEF-56A2-499F-BACF-2EF2F97262D7}" type="presParOf" srcId="{DDDCA287-9E7D-476C-BC48-5ECDF1D202D7}" destId="{3C48EC67-7BD4-4BAF-A3A1-C3B600BA0306}" srcOrd="6" destOrd="0" presId="urn:microsoft.com/office/officeart/2005/8/layout/list1"/>
    <dgm:cxn modelId="{F69886D6-D8B5-44BA-9A9E-E5496DBA69BC}" type="presParOf" srcId="{DDDCA287-9E7D-476C-BC48-5ECDF1D202D7}" destId="{999B3FEE-80CB-4E13-9773-324E1E5067BA}" srcOrd="7" destOrd="0" presId="urn:microsoft.com/office/officeart/2005/8/layout/list1"/>
    <dgm:cxn modelId="{8B384C42-C984-44E8-BCE2-4464DC1577A9}" type="presParOf" srcId="{DDDCA287-9E7D-476C-BC48-5ECDF1D202D7}" destId="{1B1DF19A-BEE6-40A7-BE96-8A14C5B986CB}" srcOrd="8" destOrd="0" presId="urn:microsoft.com/office/officeart/2005/8/layout/list1"/>
    <dgm:cxn modelId="{ED959AF0-8B69-472E-B470-57C142AFE6C3}" type="presParOf" srcId="{1B1DF19A-BEE6-40A7-BE96-8A14C5B986CB}" destId="{39FD7E0E-E97D-48CB-B0A2-673EF36FB0A9}" srcOrd="0" destOrd="0" presId="urn:microsoft.com/office/officeart/2005/8/layout/list1"/>
    <dgm:cxn modelId="{0BA16333-FB13-4102-9696-76CE50C45BC8}" type="presParOf" srcId="{1B1DF19A-BEE6-40A7-BE96-8A14C5B986CB}" destId="{9D3A2798-45BE-4CDD-9B15-25FC7AF3A283}" srcOrd="1" destOrd="0" presId="urn:microsoft.com/office/officeart/2005/8/layout/list1"/>
    <dgm:cxn modelId="{9BEBDAE9-BFF8-4A85-A16E-577BFB7EA837}" type="presParOf" srcId="{DDDCA287-9E7D-476C-BC48-5ECDF1D202D7}" destId="{B8937473-F288-4487-BB1D-FD7E401B8222}" srcOrd="9" destOrd="0" presId="urn:microsoft.com/office/officeart/2005/8/layout/list1"/>
    <dgm:cxn modelId="{78D721B7-CC82-4744-9AD5-D24441C66C4F}" type="presParOf" srcId="{DDDCA287-9E7D-476C-BC48-5ECDF1D202D7}" destId="{FA137D3E-13CA-4D47-9580-A04D520022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37204-FD2E-415C-8BBD-98DA2FE299C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61E05-C302-47C3-BB31-9C8F21EAC2CD}">
      <dgm:prSet phldrT="[Text]" phldr="1"/>
      <dgm:spPr/>
      <dgm:t>
        <a:bodyPr/>
        <a:lstStyle/>
        <a:p>
          <a:endParaRPr lang="en-US" dirty="0"/>
        </a:p>
      </dgm:t>
    </dgm:pt>
    <dgm:pt modelId="{77AEBB60-2447-48E7-A5F7-E38EA68B721E}" type="parTrans" cxnId="{78C0E88D-F60E-4BFA-BEB3-FD466A6E6257}">
      <dgm:prSet/>
      <dgm:spPr/>
      <dgm:t>
        <a:bodyPr/>
        <a:lstStyle/>
        <a:p>
          <a:endParaRPr lang="en-US"/>
        </a:p>
      </dgm:t>
    </dgm:pt>
    <dgm:pt modelId="{FF88252D-0897-43C7-B746-6872BE8B8633}" type="sibTrans" cxnId="{78C0E88D-F60E-4BFA-BEB3-FD466A6E6257}">
      <dgm:prSet/>
      <dgm:spPr/>
      <dgm:t>
        <a:bodyPr/>
        <a:lstStyle/>
        <a:p>
          <a:endParaRPr lang="en-US"/>
        </a:p>
      </dgm:t>
    </dgm:pt>
    <dgm:pt modelId="{FB689AB8-6290-425C-9BCA-DD01E47AE658}">
      <dgm:prSet phldrT="[Text]"/>
      <dgm:spPr/>
      <dgm:t>
        <a:bodyPr/>
        <a:lstStyle/>
        <a:p>
          <a:r>
            <a:rPr lang="en-US" dirty="0" err="1" smtClean="0"/>
            <a:t>Vodene</a:t>
          </a:r>
          <a:r>
            <a:rPr lang="en-US" dirty="0" smtClean="0"/>
            <a:t> </a:t>
          </a:r>
          <a:r>
            <a:rPr lang="en-US" dirty="0" err="1" smtClean="0"/>
            <a:t>biljke</a:t>
          </a:r>
          <a:r>
            <a:rPr lang="en-US" dirty="0" smtClean="0"/>
            <a:t> </a:t>
          </a:r>
          <a:r>
            <a:rPr lang="en-US" dirty="0" err="1" smtClean="0"/>
            <a:t>imaju</a:t>
          </a:r>
          <a:r>
            <a:rPr lang="en-US" dirty="0" smtClean="0"/>
            <a:t> </a:t>
          </a:r>
          <a:r>
            <a:rPr lang="en-US" dirty="0" err="1" smtClean="0"/>
            <a:t>tanko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visoko</a:t>
          </a:r>
          <a:r>
            <a:rPr lang="en-US" dirty="0" smtClean="0"/>
            <a:t> </a:t>
          </a:r>
          <a:r>
            <a:rPr lang="en-US" dirty="0" err="1" smtClean="0"/>
            <a:t>stablo</a:t>
          </a:r>
          <a:r>
            <a:rPr lang="en-US" dirty="0" smtClean="0"/>
            <a:t> </a:t>
          </a:r>
          <a:r>
            <a:rPr lang="en-US" dirty="0" err="1" smtClean="0"/>
            <a:t>ili</a:t>
          </a:r>
          <a:r>
            <a:rPr lang="en-US" dirty="0" smtClean="0"/>
            <a:t> </a:t>
          </a:r>
          <a:r>
            <a:rPr lang="en-US" dirty="0" err="1" smtClean="0"/>
            <a:t>plutaju</a:t>
          </a:r>
          <a:r>
            <a:rPr lang="en-US" dirty="0" smtClean="0"/>
            <a:t> </a:t>
          </a:r>
          <a:r>
            <a:rPr lang="en-US" dirty="0" err="1" smtClean="0"/>
            <a:t>po</a:t>
          </a:r>
          <a:r>
            <a:rPr lang="en-US" dirty="0" smtClean="0"/>
            <a:t> </a:t>
          </a:r>
          <a:r>
            <a:rPr lang="en-US" dirty="0" err="1" smtClean="0"/>
            <a:t>površini</a:t>
          </a:r>
          <a:r>
            <a:rPr lang="en-US" dirty="0" smtClean="0"/>
            <a:t> </a:t>
          </a:r>
          <a:r>
            <a:rPr lang="en-US" dirty="0" err="1" smtClean="0"/>
            <a:t>vode</a:t>
          </a:r>
          <a:r>
            <a:rPr lang="en-US" dirty="0" smtClean="0"/>
            <a:t>. </a:t>
          </a:r>
          <a:r>
            <a:rPr lang="en-US" dirty="0" err="1" smtClean="0"/>
            <a:t>Njihov</a:t>
          </a:r>
          <a:r>
            <a:rPr lang="en-US" dirty="0" smtClean="0"/>
            <a:t> </a:t>
          </a:r>
          <a:r>
            <a:rPr lang="en-US" dirty="0" err="1" smtClean="0"/>
            <a:t>koren</a:t>
          </a:r>
          <a:r>
            <a:rPr lang="en-US" dirty="0" smtClean="0"/>
            <a:t> je </a:t>
          </a:r>
          <a:r>
            <a:rPr lang="en-US" dirty="0" err="1" smtClean="0"/>
            <a:t>slabo</a:t>
          </a:r>
          <a:r>
            <a:rPr lang="en-US" dirty="0" smtClean="0"/>
            <a:t> </a:t>
          </a:r>
          <a:r>
            <a:rPr lang="en-US" dirty="0" err="1" smtClean="0"/>
            <a:t>razvijen</a:t>
          </a:r>
          <a:r>
            <a:rPr lang="en-US" dirty="0" smtClean="0"/>
            <a:t>.</a:t>
          </a:r>
          <a:endParaRPr lang="en-US" dirty="0"/>
        </a:p>
      </dgm:t>
    </dgm:pt>
    <dgm:pt modelId="{1E381D20-5F86-4E82-ABB9-823E71A054B4}" type="parTrans" cxnId="{6BFCB4E3-C441-4FEC-9C7A-CA4662B47DD0}">
      <dgm:prSet/>
      <dgm:spPr/>
      <dgm:t>
        <a:bodyPr/>
        <a:lstStyle/>
        <a:p>
          <a:endParaRPr lang="en-US"/>
        </a:p>
      </dgm:t>
    </dgm:pt>
    <dgm:pt modelId="{933FB3D3-A069-4B8A-B62D-31EF75B42D52}" type="sibTrans" cxnId="{6BFCB4E3-C441-4FEC-9C7A-CA4662B47DD0}">
      <dgm:prSet/>
      <dgm:spPr/>
      <dgm:t>
        <a:bodyPr/>
        <a:lstStyle/>
        <a:p>
          <a:endParaRPr lang="en-US"/>
        </a:p>
      </dgm:t>
    </dgm:pt>
    <dgm:pt modelId="{1D2CFF9F-9D51-423A-A2D0-89224BD32154}">
      <dgm:prSet phldrT="[Text]" phldr="1"/>
      <dgm:spPr/>
      <dgm:t>
        <a:bodyPr/>
        <a:lstStyle/>
        <a:p>
          <a:endParaRPr lang="en-US" dirty="0"/>
        </a:p>
      </dgm:t>
    </dgm:pt>
    <dgm:pt modelId="{39805FC0-469E-406C-8E32-06A18607F83D}" type="parTrans" cxnId="{D3FA8F0B-DD90-45EF-9D13-E6A2C41F65DD}">
      <dgm:prSet/>
      <dgm:spPr/>
      <dgm:t>
        <a:bodyPr/>
        <a:lstStyle/>
        <a:p>
          <a:endParaRPr lang="en-US"/>
        </a:p>
      </dgm:t>
    </dgm:pt>
    <dgm:pt modelId="{3214AAC5-614E-4171-87C6-18621E7CA6D7}" type="sibTrans" cxnId="{D3FA8F0B-DD90-45EF-9D13-E6A2C41F65DD}">
      <dgm:prSet/>
      <dgm:spPr/>
      <dgm:t>
        <a:bodyPr/>
        <a:lstStyle/>
        <a:p>
          <a:endParaRPr lang="en-US"/>
        </a:p>
      </dgm:t>
    </dgm:pt>
    <dgm:pt modelId="{6EDF2504-7CB7-4352-8614-4D6F7C3C986F}">
      <dgm:prSet phldrT="[Text]" phldr="1"/>
      <dgm:spPr/>
      <dgm:t>
        <a:bodyPr/>
        <a:lstStyle/>
        <a:p>
          <a:endParaRPr lang="en-US"/>
        </a:p>
      </dgm:t>
    </dgm:pt>
    <dgm:pt modelId="{D14FCF64-A626-492F-9D9E-CF797820483A}" type="parTrans" cxnId="{305C0343-55CC-4100-9C69-7D74359FCE19}">
      <dgm:prSet/>
      <dgm:spPr/>
      <dgm:t>
        <a:bodyPr/>
        <a:lstStyle/>
        <a:p>
          <a:endParaRPr lang="en-US"/>
        </a:p>
      </dgm:t>
    </dgm:pt>
    <dgm:pt modelId="{5C7504AA-5DBB-4616-A4FF-1B8A595D38FB}" type="sibTrans" cxnId="{305C0343-55CC-4100-9C69-7D74359FCE19}">
      <dgm:prSet/>
      <dgm:spPr/>
      <dgm:t>
        <a:bodyPr/>
        <a:lstStyle/>
        <a:p>
          <a:endParaRPr lang="en-US"/>
        </a:p>
      </dgm:t>
    </dgm:pt>
    <dgm:pt modelId="{B507F000-8775-4B3E-8BD9-9A26245829DC}">
      <dgm:prSet phldrT="[Text]"/>
      <dgm:spPr/>
      <dgm:t>
        <a:bodyPr/>
        <a:lstStyle/>
        <a:p>
          <a:r>
            <a:rPr lang="en-US" dirty="0" err="1" smtClean="0"/>
            <a:t>Drveće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žbunje</a:t>
          </a:r>
          <a:r>
            <a:rPr lang="en-US" dirty="0" smtClean="0"/>
            <a:t> </a:t>
          </a:r>
          <a:r>
            <a:rPr lang="en-US" dirty="0" err="1" smtClean="0"/>
            <a:t>imaju</a:t>
          </a:r>
          <a:r>
            <a:rPr lang="en-US" dirty="0" smtClean="0"/>
            <a:t> </a:t>
          </a:r>
          <a:r>
            <a:rPr lang="en-US" dirty="0" err="1" smtClean="0"/>
            <a:t>stablo</a:t>
          </a:r>
          <a:r>
            <a:rPr lang="en-US" dirty="0" smtClean="0"/>
            <a:t> </a:t>
          </a:r>
          <a:r>
            <a:rPr lang="en-US" dirty="0" err="1" smtClean="0"/>
            <a:t>debele</a:t>
          </a:r>
          <a:r>
            <a:rPr lang="en-US" dirty="0" smtClean="0"/>
            <a:t> </a:t>
          </a:r>
          <a:r>
            <a:rPr lang="en-US" dirty="0" err="1" smtClean="0"/>
            <a:t>kore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dobro</a:t>
          </a:r>
          <a:r>
            <a:rPr lang="en-US" dirty="0" smtClean="0"/>
            <a:t> </a:t>
          </a:r>
          <a:r>
            <a:rPr lang="en-US" dirty="0" err="1" smtClean="0"/>
            <a:t>razvijen</a:t>
          </a:r>
          <a:r>
            <a:rPr lang="en-US" dirty="0" smtClean="0"/>
            <a:t> </a:t>
          </a:r>
          <a:r>
            <a:rPr lang="en-US" dirty="0" err="1" smtClean="0"/>
            <a:t>koren</a:t>
          </a:r>
          <a:r>
            <a:rPr lang="en-US" dirty="0" smtClean="0"/>
            <a:t>.</a:t>
          </a:r>
          <a:endParaRPr lang="en-US" dirty="0"/>
        </a:p>
      </dgm:t>
    </dgm:pt>
    <dgm:pt modelId="{89B69DFA-C52D-4289-B773-C20AEF2213EF}" type="parTrans" cxnId="{BF56FA1C-B50A-44AC-8D59-F09A2BD0654A}">
      <dgm:prSet/>
      <dgm:spPr/>
      <dgm:t>
        <a:bodyPr/>
        <a:lstStyle/>
        <a:p>
          <a:endParaRPr lang="en-US"/>
        </a:p>
      </dgm:t>
    </dgm:pt>
    <dgm:pt modelId="{A5507D84-3D81-424E-9524-D76F5A10A31A}" type="sibTrans" cxnId="{BF56FA1C-B50A-44AC-8D59-F09A2BD0654A}">
      <dgm:prSet/>
      <dgm:spPr/>
      <dgm:t>
        <a:bodyPr/>
        <a:lstStyle/>
        <a:p>
          <a:endParaRPr lang="en-US"/>
        </a:p>
      </dgm:t>
    </dgm:pt>
    <dgm:pt modelId="{1FF356F2-4D77-4B66-82C9-1481EBFD8499}">
      <dgm:prSet phldrT="[Text]" phldr="1"/>
      <dgm:spPr/>
      <dgm:t>
        <a:bodyPr/>
        <a:lstStyle/>
        <a:p>
          <a:endParaRPr lang="en-US"/>
        </a:p>
      </dgm:t>
    </dgm:pt>
    <dgm:pt modelId="{13BF8100-8DE6-4A84-8529-938CFF9AED94}" type="parTrans" cxnId="{9A6E4C0F-B38E-4D25-86D3-97FC40A2C5E4}">
      <dgm:prSet/>
      <dgm:spPr/>
      <dgm:t>
        <a:bodyPr/>
        <a:lstStyle/>
        <a:p>
          <a:endParaRPr lang="en-US"/>
        </a:p>
      </dgm:t>
    </dgm:pt>
    <dgm:pt modelId="{E57735A8-EF93-4439-B3BD-CB4ADD712162}" type="sibTrans" cxnId="{9A6E4C0F-B38E-4D25-86D3-97FC40A2C5E4}">
      <dgm:prSet/>
      <dgm:spPr/>
      <dgm:t>
        <a:bodyPr/>
        <a:lstStyle/>
        <a:p>
          <a:endParaRPr lang="en-US"/>
        </a:p>
      </dgm:t>
    </dgm:pt>
    <dgm:pt modelId="{8C620C9A-6AB6-493C-9F74-554E52287265}">
      <dgm:prSet phldrT="[Text]" phldr="1"/>
      <dgm:spPr/>
      <dgm:t>
        <a:bodyPr/>
        <a:lstStyle/>
        <a:p>
          <a:endParaRPr lang="en-US" dirty="0"/>
        </a:p>
      </dgm:t>
    </dgm:pt>
    <dgm:pt modelId="{15C7D1B5-B937-43A1-888E-39850B5822B2}" type="parTrans" cxnId="{191E2530-54BA-4BE9-8484-CC5FC0A4012D}">
      <dgm:prSet/>
      <dgm:spPr/>
      <dgm:t>
        <a:bodyPr/>
        <a:lstStyle/>
        <a:p>
          <a:endParaRPr lang="en-US"/>
        </a:p>
      </dgm:t>
    </dgm:pt>
    <dgm:pt modelId="{E63865D4-9B18-48D2-80BF-B421E9957B30}" type="sibTrans" cxnId="{191E2530-54BA-4BE9-8484-CC5FC0A4012D}">
      <dgm:prSet/>
      <dgm:spPr/>
      <dgm:t>
        <a:bodyPr/>
        <a:lstStyle/>
        <a:p>
          <a:endParaRPr lang="en-US"/>
        </a:p>
      </dgm:t>
    </dgm:pt>
    <dgm:pt modelId="{458228EF-D8D3-4F3A-B73F-DBF1143AEFC0}">
      <dgm:prSet phldrT="[Text]"/>
      <dgm:spPr/>
      <dgm:t>
        <a:bodyPr/>
        <a:lstStyle/>
        <a:p>
          <a:r>
            <a:rPr lang="en-US" dirty="0" err="1" smtClean="0"/>
            <a:t>Stablo</a:t>
          </a:r>
          <a:r>
            <a:rPr lang="en-US" dirty="0" smtClean="0"/>
            <a:t> </a:t>
          </a:r>
          <a:r>
            <a:rPr lang="en-US" dirty="0" err="1" smtClean="0"/>
            <a:t>pustinjskih</a:t>
          </a:r>
          <a:r>
            <a:rPr lang="en-US" dirty="0" smtClean="0"/>
            <a:t> </a:t>
          </a:r>
          <a:r>
            <a:rPr lang="en-US" dirty="0" err="1" smtClean="0"/>
            <a:t>biljaka</a:t>
          </a:r>
          <a:r>
            <a:rPr lang="en-US" dirty="0" smtClean="0"/>
            <a:t> </a:t>
          </a:r>
          <a:r>
            <a:rPr lang="en-US" dirty="0" err="1" smtClean="0"/>
            <a:t>služi</a:t>
          </a:r>
          <a:r>
            <a:rPr lang="en-US" dirty="0" smtClean="0"/>
            <a:t> </a:t>
          </a:r>
          <a:r>
            <a:rPr lang="en-US" dirty="0" err="1" smtClean="0"/>
            <a:t>za</a:t>
          </a:r>
          <a:r>
            <a:rPr lang="en-US" dirty="0" smtClean="0"/>
            <a:t> </a:t>
          </a:r>
          <a:r>
            <a:rPr lang="en-US" dirty="0" err="1" smtClean="0"/>
            <a:t>čuvanje</a:t>
          </a:r>
          <a:r>
            <a:rPr lang="en-US" dirty="0" smtClean="0"/>
            <a:t> </a:t>
          </a:r>
          <a:r>
            <a:rPr lang="en-US" dirty="0" err="1" smtClean="0"/>
            <a:t>vode</a:t>
          </a:r>
          <a:r>
            <a:rPr lang="en-US" dirty="0" smtClean="0"/>
            <a:t>, </a:t>
          </a:r>
          <a:r>
            <a:rPr lang="en-US" dirty="0" err="1" smtClean="0"/>
            <a:t>dok</a:t>
          </a:r>
          <a:r>
            <a:rPr lang="en-US" dirty="0" smtClean="0"/>
            <a:t> </a:t>
          </a:r>
          <a:r>
            <a:rPr lang="en-US" dirty="0" err="1" smtClean="0"/>
            <a:t>su</a:t>
          </a:r>
          <a:r>
            <a:rPr lang="en-US" dirty="0" smtClean="0"/>
            <a:t> </a:t>
          </a:r>
          <a:r>
            <a:rPr lang="en-US" dirty="0" err="1" smtClean="0"/>
            <a:t>listovi</a:t>
          </a:r>
          <a:r>
            <a:rPr lang="en-US" dirty="0" smtClean="0"/>
            <a:t> u </a:t>
          </a:r>
          <a:r>
            <a:rPr lang="en-US" dirty="0" err="1" smtClean="0"/>
            <a:t>obliku</a:t>
          </a:r>
          <a:r>
            <a:rPr lang="en-US" dirty="0" smtClean="0"/>
            <a:t> </a:t>
          </a:r>
          <a:r>
            <a:rPr lang="en-US" dirty="0" err="1" smtClean="0"/>
            <a:t>trnova</a:t>
          </a:r>
          <a:r>
            <a:rPr lang="en-US" dirty="0" smtClean="0"/>
            <a:t>. </a:t>
          </a:r>
          <a:r>
            <a:rPr lang="en-US" dirty="0" err="1" smtClean="0"/>
            <a:t>Koren</a:t>
          </a:r>
          <a:r>
            <a:rPr lang="en-US" dirty="0" smtClean="0"/>
            <a:t> </a:t>
          </a:r>
          <a:r>
            <a:rPr lang="en-US" dirty="0" err="1" smtClean="0"/>
            <a:t>im</a:t>
          </a:r>
          <a:r>
            <a:rPr lang="en-US" dirty="0" smtClean="0"/>
            <a:t> je </a:t>
          </a:r>
          <a:r>
            <a:rPr lang="en-US" dirty="0" err="1" smtClean="0"/>
            <a:t>veoma</a:t>
          </a:r>
          <a:r>
            <a:rPr lang="en-US" dirty="0" smtClean="0"/>
            <a:t> </a:t>
          </a:r>
          <a:r>
            <a:rPr lang="en-US" dirty="0" err="1" smtClean="0"/>
            <a:t>razvijen</a:t>
          </a:r>
          <a:r>
            <a:rPr lang="en-US" dirty="0" smtClean="0"/>
            <a:t>.</a:t>
          </a:r>
          <a:endParaRPr lang="en-US" dirty="0"/>
        </a:p>
      </dgm:t>
    </dgm:pt>
    <dgm:pt modelId="{7D546CCD-BE30-423B-A3F0-9F95CCC7C726}" type="parTrans" cxnId="{D08640E7-EB9D-4417-AE50-3A214D273DE4}">
      <dgm:prSet/>
      <dgm:spPr/>
      <dgm:t>
        <a:bodyPr/>
        <a:lstStyle/>
        <a:p>
          <a:endParaRPr lang="en-US"/>
        </a:p>
      </dgm:t>
    </dgm:pt>
    <dgm:pt modelId="{F9F0594D-732C-4EAD-B31B-C2F199C78034}" type="sibTrans" cxnId="{D08640E7-EB9D-4417-AE50-3A214D273DE4}">
      <dgm:prSet/>
      <dgm:spPr/>
      <dgm:t>
        <a:bodyPr/>
        <a:lstStyle/>
        <a:p>
          <a:endParaRPr lang="en-US"/>
        </a:p>
      </dgm:t>
    </dgm:pt>
    <dgm:pt modelId="{208FFBB6-1B73-4D13-AAD6-6027445DCC6F}">
      <dgm:prSet phldrT="[Text]" phldr="1"/>
      <dgm:spPr/>
      <dgm:t>
        <a:bodyPr/>
        <a:lstStyle/>
        <a:p>
          <a:endParaRPr lang="en-US"/>
        </a:p>
      </dgm:t>
    </dgm:pt>
    <dgm:pt modelId="{7232B57F-5529-406B-B92A-C389C2DC0B83}" type="parTrans" cxnId="{4F3340A4-B2D4-4103-ADFC-2E331658E31B}">
      <dgm:prSet/>
      <dgm:spPr/>
      <dgm:t>
        <a:bodyPr/>
        <a:lstStyle/>
        <a:p>
          <a:endParaRPr lang="en-US"/>
        </a:p>
      </dgm:t>
    </dgm:pt>
    <dgm:pt modelId="{7D354AE0-A529-4F92-804F-9CC1839250D8}" type="sibTrans" cxnId="{4F3340A4-B2D4-4103-ADFC-2E331658E31B}">
      <dgm:prSet/>
      <dgm:spPr/>
      <dgm:t>
        <a:bodyPr/>
        <a:lstStyle/>
        <a:p>
          <a:endParaRPr lang="en-US"/>
        </a:p>
      </dgm:t>
    </dgm:pt>
    <dgm:pt modelId="{E88D075A-A0D3-4EF2-A190-81F74F242441}" type="pres">
      <dgm:prSet presAssocID="{8C137204-FD2E-415C-8BBD-98DA2FE299C9}" presName="linear" presStyleCnt="0">
        <dgm:presLayoutVars>
          <dgm:dir/>
          <dgm:resizeHandles val="exact"/>
        </dgm:presLayoutVars>
      </dgm:prSet>
      <dgm:spPr/>
    </dgm:pt>
    <dgm:pt modelId="{F11509E0-8249-4E9E-A4FC-6F70B0FDC31F}" type="pres">
      <dgm:prSet presAssocID="{EF361E05-C302-47C3-BB31-9C8F21EAC2CD}" presName="comp" presStyleCnt="0"/>
      <dgm:spPr/>
    </dgm:pt>
    <dgm:pt modelId="{7F9176F3-F0BB-4C6E-8A4A-3587788CAE3D}" type="pres">
      <dgm:prSet presAssocID="{EF361E05-C302-47C3-BB31-9C8F21EAC2CD}" presName="box" presStyleLbl="node1" presStyleIdx="0" presStyleCnt="3"/>
      <dgm:spPr/>
      <dgm:t>
        <a:bodyPr/>
        <a:lstStyle/>
        <a:p>
          <a:endParaRPr lang="en-US"/>
        </a:p>
      </dgm:t>
    </dgm:pt>
    <dgm:pt modelId="{0D776FE1-2D90-41DB-A753-840ADFB70C1F}" type="pres">
      <dgm:prSet presAssocID="{EF361E05-C302-47C3-BB31-9C8F21EAC2CD}" presName="img" presStyleLbl="fgImgPlace1" presStyleIdx="0" presStyleCnt="3" custScaleX="1279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EB9392-A352-4559-825E-E320E9658824}" type="pres">
      <dgm:prSet presAssocID="{EF361E05-C302-47C3-BB31-9C8F21EAC2C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3ABA4-E619-46B4-A059-2FFCAAF311AF}" type="pres">
      <dgm:prSet presAssocID="{FF88252D-0897-43C7-B746-6872BE8B8633}" presName="spacer" presStyleCnt="0"/>
      <dgm:spPr/>
    </dgm:pt>
    <dgm:pt modelId="{01A522BC-8077-44B5-8ABC-C2223D7583DD}" type="pres">
      <dgm:prSet presAssocID="{6EDF2504-7CB7-4352-8614-4D6F7C3C986F}" presName="comp" presStyleCnt="0"/>
      <dgm:spPr/>
    </dgm:pt>
    <dgm:pt modelId="{69E268E9-5C4A-4AC0-B7D3-7926761BC044}" type="pres">
      <dgm:prSet presAssocID="{6EDF2504-7CB7-4352-8614-4D6F7C3C986F}" presName="box" presStyleLbl="node1" presStyleIdx="1" presStyleCnt="3"/>
      <dgm:spPr/>
      <dgm:t>
        <a:bodyPr/>
        <a:lstStyle/>
        <a:p>
          <a:endParaRPr lang="en-US"/>
        </a:p>
      </dgm:t>
    </dgm:pt>
    <dgm:pt modelId="{99DB808C-78CC-4EF4-8697-AA607A234D08}" type="pres">
      <dgm:prSet presAssocID="{6EDF2504-7CB7-4352-8614-4D6F7C3C986F}" presName="img" presStyleLbl="fgImgPlace1" presStyleIdx="1" presStyleCnt="3" custScaleX="1279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55ED6F-1CA7-4761-8D81-C7104E2524CC}" type="pres">
      <dgm:prSet presAssocID="{6EDF2504-7CB7-4352-8614-4D6F7C3C986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C353E-4368-4676-905B-F1A74DBA6B15}" type="pres">
      <dgm:prSet presAssocID="{5C7504AA-5DBB-4616-A4FF-1B8A595D38FB}" presName="spacer" presStyleCnt="0"/>
      <dgm:spPr/>
    </dgm:pt>
    <dgm:pt modelId="{2DC01DD8-380D-4680-9045-CB8A04837208}" type="pres">
      <dgm:prSet presAssocID="{8C620C9A-6AB6-493C-9F74-554E52287265}" presName="comp" presStyleCnt="0"/>
      <dgm:spPr/>
    </dgm:pt>
    <dgm:pt modelId="{B8DD984D-1FB6-4459-9BC8-8B884DE8EA5B}" type="pres">
      <dgm:prSet presAssocID="{8C620C9A-6AB6-493C-9F74-554E52287265}" presName="box" presStyleLbl="node1" presStyleIdx="2" presStyleCnt="3" custLinFactNeighborX="3932" custLinFactNeighborY="-3301"/>
      <dgm:spPr/>
      <dgm:t>
        <a:bodyPr/>
        <a:lstStyle/>
        <a:p>
          <a:endParaRPr lang="en-US"/>
        </a:p>
      </dgm:t>
    </dgm:pt>
    <dgm:pt modelId="{9C3B587F-590E-4782-BBAB-032AAB0E26B5}" type="pres">
      <dgm:prSet presAssocID="{8C620C9A-6AB6-493C-9F74-554E52287265}" presName="img" presStyleLbl="fgImgPlace1" presStyleIdx="2" presStyleCnt="3" custScaleX="1279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E358639-11CA-478D-A48C-B840863870AB}" type="pres">
      <dgm:prSet presAssocID="{8C620C9A-6AB6-493C-9F74-554E5228726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B64A0F-50E4-4B13-BF80-CDA6B36BE3BB}" type="presOf" srcId="{6EDF2504-7CB7-4352-8614-4D6F7C3C986F}" destId="{2E55ED6F-1CA7-4761-8D81-C7104E2524CC}" srcOrd="1" destOrd="0" presId="urn:microsoft.com/office/officeart/2005/8/layout/vList4"/>
    <dgm:cxn modelId="{4F3340A4-B2D4-4103-ADFC-2E331658E31B}" srcId="{8C620C9A-6AB6-493C-9F74-554E52287265}" destId="{208FFBB6-1B73-4D13-AAD6-6027445DCC6F}" srcOrd="1" destOrd="0" parTransId="{7232B57F-5529-406B-B92A-C389C2DC0B83}" sibTransId="{7D354AE0-A529-4F92-804F-9CC1839250D8}"/>
    <dgm:cxn modelId="{C4F0E754-EA44-4C9C-A71E-568F61D10419}" type="presOf" srcId="{1D2CFF9F-9D51-423A-A2D0-89224BD32154}" destId="{49EB9392-A352-4559-825E-E320E9658824}" srcOrd="1" destOrd="2" presId="urn:microsoft.com/office/officeart/2005/8/layout/vList4"/>
    <dgm:cxn modelId="{9A6E4C0F-B38E-4D25-86D3-97FC40A2C5E4}" srcId="{6EDF2504-7CB7-4352-8614-4D6F7C3C986F}" destId="{1FF356F2-4D77-4B66-82C9-1481EBFD8499}" srcOrd="1" destOrd="0" parTransId="{13BF8100-8DE6-4A84-8529-938CFF9AED94}" sibTransId="{E57735A8-EF93-4439-B3BD-CB4ADD712162}"/>
    <dgm:cxn modelId="{CBBE927F-C591-4E9F-92DC-7F519F1EFAF7}" type="presOf" srcId="{B507F000-8775-4B3E-8BD9-9A26245829DC}" destId="{2E55ED6F-1CA7-4761-8D81-C7104E2524CC}" srcOrd="1" destOrd="1" presId="urn:microsoft.com/office/officeart/2005/8/layout/vList4"/>
    <dgm:cxn modelId="{BFC91FA4-0BDE-4B8E-A85B-6C6348C2C693}" type="presOf" srcId="{208FFBB6-1B73-4D13-AAD6-6027445DCC6F}" destId="{AE358639-11CA-478D-A48C-B840863870AB}" srcOrd="1" destOrd="2" presId="urn:microsoft.com/office/officeart/2005/8/layout/vList4"/>
    <dgm:cxn modelId="{861BF618-5D2D-4408-9132-5E43342C1E42}" type="presOf" srcId="{8C137204-FD2E-415C-8BBD-98DA2FE299C9}" destId="{E88D075A-A0D3-4EF2-A190-81F74F242441}" srcOrd="0" destOrd="0" presId="urn:microsoft.com/office/officeart/2005/8/layout/vList4"/>
    <dgm:cxn modelId="{305C0343-55CC-4100-9C69-7D74359FCE19}" srcId="{8C137204-FD2E-415C-8BBD-98DA2FE299C9}" destId="{6EDF2504-7CB7-4352-8614-4D6F7C3C986F}" srcOrd="1" destOrd="0" parTransId="{D14FCF64-A626-492F-9D9E-CF797820483A}" sibTransId="{5C7504AA-5DBB-4616-A4FF-1B8A595D38FB}"/>
    <dgm:cxn modelId="{115CA2D6-A95D-4370-87CD-E064A9FB2110}" type="presOf" srcId="{FB689AB8-6290-425C-9BCA-DD01E47AE658}" destId="{49EB9392-A352-4559-825E-E320E9658824}" srcOrd="1" destOrd="1" presId="urn:microsoft.com/office/officeart/2005/8/layout/vList4"/>
    <dgm:cxn modelId="{66EEAEC4-0C6B-444D-9A02-2C0811142AE3}" type="presOf" srcId="{1D2CFF9F-9D51-423A-A2D0-89224BD32154}" destId="{7F9176F3-F0BB-4C6E-8A4A-3587788CAE3D}" srcOrd="0" destOrd="2" presId="urn:microsoft.com/office/officeart/2005/8/layout/vList4"/>
    <dgm:cxn modelId="{3FC94484-006A-44AB-89DF-37D4A7917F63}" type="presOf" srcId="{EF361E05-C302-47C3-BB31-9C8F21EAC2CD}" destId="{7F9176F3-F0BB-4C6E-8A4A-3587788CAE3D}" srcOrd="0" destOrd="0" presId="urn:microsoft.com/office/officeart/2005/8/layout/vList4"/>
    <dgm:cxn modelId="{189999B1-6B32-4082-A9DE-A3F7AD7CED4C}" type="presOf" srcId="{8C620C9A-6AB6-493C-9F74-554E52287265}" destId="{AE358639-11CA-478D-A48C-B840863870AB}" srcOrd="1" destOrd="0" presId="urn:microsoft.com/office/officeart/2005/8/layout/vList4"/>
    <dgm:cxn modelId="{49B1FF65-E96C-4329-B124-D77EC3C9A797}" type="presOf" srcId="{1FF356F2-4D77-4B66-82C9-1481EBFD8499}" destId="{2E55ED6F-1CA7-4761-8D81-C7104E2524CC}" srcOrd="1" destOrd="2" presId="urn:microsoft.com/office/officeart/2005/8/layout/vList4"/>
    <dgm:cxn modelId="{D08640E7-EB9D-4417-AE50-3A214D273DE4}" srcId="{8C620C9A-6AB6-493C-9F74-554E52287265}" destId="{458228EF-D8D3-4F3A-B73F-DBF1143AEFC0}" srcOrd="0" destOrd="0" parTransId="{7D546CCD-BE30-423B-A3F0-9F95CCC7C726}" sibTransId="{F9F0594D-732C-4EAD-B31B-C2F199C78034}"/>
    <dgm:cxn modelId="{191E2530-54BA-4BE9-8484-CC5FC0A4012D}" srcId="{8C137204-FD2E-415C-8BBD-98DA2FE299C9}" destId="{8C620C9A-6AB6-493C-9F74-554E52287265}" srcOrd="2" destOrd="0" parTransId="{15C7D1B5-B937-43A1-888E-39850B5822B2}" sibTransId="{E63865D4-9B18-48D2-80BF-B421E9957B30}"/>
    <dgm:cxn modelId="{BF56FA1C-B50A-44AC-8D59-F09A2BD0654A}" srcId="{6EDF2504-7CB7-4352-8614-4D6F7C3C986F}" destId="{B507F000-8775-4B3E-8BD9-9A26245829DC}" srcOrd="0" destOrd="0" parTransId="{89B69DFA-C52D-4289-B773-C20AEF2213EF}" sibTransId="{A5507D84-3D81-424E-9524-D76F5A10A31A}"/>
    <dgm:cxn modelId="{3959E9CA-24D0-4118-938D-BC173D66A3D7}" type="presOf" srcId="{458228EF-D8D3-4F3A-B73F-DBF1143AEFC0}" destId="{B8DD984D-1FB6-4459-9BC8-8B884DE8EA5B}" srcOrd="0" destOrd="1" presId="urn:microsoft.com/office/officeart/2005/8/layout/vList4"/>
    <dgm:cxn modelId="{37542789-1B78-45E8-8F58-A61B5372CD6E}" type="presOf" srcId="{1FF356F2-4D77-4B66-82C9-1481EBFD8499}" destId="{69E268E9-5C4A-4AC0-B7D3-7926761BC044}" srcOrd="0" destOrd="2" presId="urn:microsoft.com/office/officeart/2005/8/layout/vList4"/>
    <dgm:cxn modelId="{FEE7CB7B-5CA3-49B4-82BB-11B1E3E160A0}" type="presOf" srcId="{FB689AB8-6290-425C-9BCA-DD01E47AE658}" destId="{7F9176F3-F0BB-4C6E-8A4A-3587788CAE3D}" srcOrd="0" destOrd="1" presId="urn:microsoft.com/office/officeart/2005/8/layout/vList4"/>
    <dgm:cxn modelId="{5FB5730D-D457-4AF4-B641-CD9FD1E05219}" type="presOf" srcId="{B507F000-8775-4B3E-8BD9-9A26245829DC}" destId="{69E268E9-5C4A-4AC0-B7D3-7926761BC044}" srcOrd="0" destOrd="1" presId="urn:microsoft.com/office/officeart/2005/8/layout/vList4"/>
    <dgm:cxn modelId="{664FEDC2-6ECA-4D58-B823-A4462A28438A}" type="presOf" srcId="{208FFBB6-1B73-4D13-AAD6-6027445DCC6F}" destId="{B8DD984D-1FB6-4459-9BC8-8B884DE8EA5B}" srcOrd="0" destOrd="2" presId="urn:microsoft.com/office/officeart/2005/8/layout/vList4"/>
    <dgm:cxn modelId="{D3FA8F0B-DD90-45EF-9D13-E6A2C41F65DD}" srcId="{EF361E05-C302-47C3-BB31-9C8F21EAC2CD}" destId="{1D2CFF9F-9D51-423A-A2D0-89224BD32154}" srcOrd="1" destOrd="0" parTransId="{39805FC0-469E-406C-8E32-06A18607F83D}" sibTransId="{3214AAC5-614E-4171-87C6-18621E7CA6D7}"/>
    <dgm:cxn modelId="{68F0A69D-C2E2-45C3-A387-B9E0D5FE822C}" type="presOf" srcId="{458228EF-D8D3-4F3A-B73F-DBF1143AEFC0}" destId="{AE358639-11CA-478D-A48C-B840863870AB}" srcOrd="1" destOrd="1" presId="urn:microsoft.com/office/officeart/2005/8/layout/vList4"/>
    <dgm:cxn modelId="{37AD5A68-38F5-41C4-9E22-03D310B8CE68}" type="presOf" srcId="{8C620C9A-6AB6-493C-9F74-554E52287265}" destId="{B8DD984D-1FB6-4459-9BC8-8B884DE8EA5B}" srcOrd="0" destOrd="0" presId="urn:microsoft.com/office/officeart/2005/8/layout/vList4"/>
    <dgm:cxn modelId="{6BFCB4E3-C441-4FEC-9C7A-CA4662B47DD0}" srcId="{EF361E05-C302-47C3-BB31-9C8F21EAC2CD}" destId="{FB689AB8-6290-425C-9BCA-DD01E47AE658}" srcOrd="0" destOrd="0" parTransId="{1E381D20-5F86-4E82-ABB9-823E71A054B4}" sibTransId="{933FB3D3-A069-4B8A-B62D-31EF75B42D52}"/>
    <dgm:cxn modelId="{8E76F946-48BF-4C2C-AAC8-C5E08AD78B5F}" type="presOf" srcId="{EF361E05-C302-47C3-BB31-9C8F21EAC2CD}" destId="{49EB9392-A352-4559-825E-E320E9658824}" srcOrd="1" destOrd="0" presId="urn:microsoft.com/office/officeart/2005/8/layout/vList4"/>
    <dgm:cxn modelId="{78C0E88D-F60E-4BFA-BEB3-FD466A6E6257}" srcId="{8C137204-FD2E-415C-8BBD-98DA2FE299C9}" destId="{EF361E05-C302-47C3-BB31-9C8F21EAC2CD}" srcOrd="0" destOrd="0" parTransId="{77AEBB60-2447-48E7-A5F7-E38EA68B721E}" sibTransId="{FF88252D-0897-43C7-B746-6872BE8B8633}"/>
    <dgm:cxn modelId="{45897980-5E58-4251-9532-90DDC8ADA06A}" type="presOf" srcId="{6EDF2504-7CB7-4352-8614-4D6F7C3C986F}" destId="{69E268E9-5C4A-4AC0-B7D3-7926761BC044}" srcOrd="0" destOrd="0" presId="urn:microsoft.com/office/officeart/2005/8/layout/vList4"/>
    <dgm:cxn modelId="{9CA7939E-1093-46B4-8348-6D778D753E23}" type="presParOf" srcId="{E88D075A-A0D3-4EF2-A190-81F74F242441}" destId="{F11509E0-8249-4E9E-A4FC-6F70B0FDC31F}" srcOrd="0" destOrd="0" presId="urn:microsoft.com/office/officeart/2005/8/layout/vList4"/>
    <dgm:cxn modelId="{7891355B-6B13-404A-8DCC-D58C15EB52D5}" type="presParOf" srcId="{F11509E0-8249-4E9E-A4FC-6F70B0FDC31F}" destId="{7F9176F3-F0BB-4C6E-8A4A-3587788CAE3D}" srcOrd="0" destOrd="0" presId="urn:microsoft.com/office/officeart/2005/8/layout/vList4"/>
    <dgm:cxn modelId="{2F30AB1C-3758-4A79-9F19-468A1489AB96}" type="presParOf" srcId="{F11509E0-8249-4E9E-A4FC-6F70B0FDC31F}" destId="{0D776FE1-2D90-41DB-A753-840ADFB70C1F}" srcOrd="1" destOrd="0" presId="urn:microsoft.com/office/officeart/2005/8/layout/vList4"/>
    <dgm:cxn modelId="{D598CD92-6882-41F7-8182-F26A4C23167E}" type="presParOf" srcId="{F11509E0-8249-4E9E-A4FC-6F70B0FDC31F}" destId="{49EB9392-A352-4559-825E-E320E9658824}" srcOrd="2" destOrd="0" presId="urn:microsoft.com/office/officeart/2005/8/layout/vList4"/>
    <dgm:cxn modelId="{7989EDAE-4B6F-41B4-8CDC-641D5202A3B4}" type="presParOf" srcId="{E88D075A-A0D3-4EF2-A190-81F74F242441}" destId="{2F83ABA4-E619-46B4-A059-2FFCAAF311AF}" srcOrd="1" destOrd="0" presId="urn:microsoft.com/office/officeart/2005/8/layout/vList4"/>
    <dgm:cxn modelId="{535C7082-8D94-45F5-9C22-487656D75048}" type="presParOf" srcId="{E88D075A-A0D3-4EF2-A190-81F74F242441}" destId="{01A522BC-8077-44B5-8ABC-C2223D7583DD}" srcOrd="2" destOrd="0" presId="urn:microsoft.com/office/officeart/2005/8/layout/vList4"/>
    <dgm:cxn modelId="{C0EF5E15-ACAD-45CA-8E87-7207CD29D888}" type="presParOf" srcId="{01A522BC-8077-44B5-8ABC-C2223D7583DD}" destId="{69E268E9-5C4A-4AC0-B7D3-7926761BC044}" srcOrd="0" destOrd="0" presId="urn:microsoft.com/office/officeart/2005/8/layout/vList4"/>
    <dgm:cxn modelId="{F96C8FFD-B869-468F-A574-1E1DC2282B45}" type="presParOf" srcId="{01A522BC-8077-44B5-8ABC-C2223D7583DD}" destId="{99DB808C-78CC-4EF4-8697-AA607A234D08}" srcOrd="1" destOrd="0" presId="urn:microsoft.com/office/officeart/2005/8/layout/vList4"/>
    <dgm:cxn modelId="{5F602826-E726-472F-8239-4B5988141D01}" type="presParOf" srcId="{01A522BC-8077-44B5-8ABC-C2223D7583DD}" destId="{2E55ED6F-1CA7-4761-8D81-C7104E2524CC}" srcOrd="2" destOrd="0" presId="urn:microsoft.com/office/officeart/2005/8/layout/vList4"/>
    <dgm:cxn modelId="{F0BD90A6-772D-4C9B-B2F6-DDED5818DC48}" type="presParOf" srcId="{E88D075A-A0D3-4EF2-A190-81F74F242441}" destId="{2E6C353E-4368-4676-905B-F1A74DBA6B15}" srcOrd="3" destOrd="0" presId="urn:microsoft.com/office/officeart/2005/8/layout/vList4"/>
    <dgm:cxn modelId="{F4D9F45A-5CBE-4673-960C-8BAC5DEE57AB}" type="presParOf" srcId="{E88D075A-A0D3-4EF2-A190-81F74F242441}" destId="{2DC01DD8-380D-4680-9045-CB8A04837208}" srcOrd="4" destOrd="0" presId="urn:microsoft.com/office/officeart/2005/8/layout/vList4"/>
    <dgm:cxn modelId="{7439FAF0-016A-40F0-932C-2ECEFE84A1B3}" type="presParOf" srcId="{2DC01DD8-380D-4680-9045-CB8A04837208}" destId="{B8DD984D-1FB6-4459-9BC8-8B884DE8EA5B}" srcOrd="0" destOrd="0" presId="urn:microsoft.com/office/officeart/2005/8/layout/vList4"/>
    <dgm:cxn modelId="{EA347160-4A8A-4F73-9267-CB5778EB284C}" type="presParOf" srcId="{2DC01DD8-380D-4680-9045-CB8A04837208}" destId="{9C3B587F-590E-4782-BBAB-032AAB0E26B5}" srcOrd="1" destOrd="0" presId="urn:microsoft.com/office/officeart/2005/8/layout/vList4"/>
    <dgm:cxn modelId="{D6F59B86-7E85-49B7-AD19-0470FC963C54}" type="presParOf" srcId="{2DC01DD8-380D-4680-9045-CB8A04837208}" destId="{AE358639-11CA-478D-A48C-B840863870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6C63D5-AA2B-446F-B1FD-87E5CF2C5C5B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27256-5E29-4336-A9E3-7DDF24BF0FF5}">
      <dsp:nvSpPr>
        <dsp:cNvPr id="0" name=""/>
        <dsp:cNvSpPr/>
      </dsp:nvSpPr>
      <dsp:spPr>
        <a:xfrm>
          <a:off x="1163951" y="14402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većina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biljaka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ima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sledeće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delove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tela</a:t>
          </a:r>
          <a:r>
            <a:rPr lang="en-US" sz="1800" kern="1200" dirty="0" smtClean="0"/>
            <a:t>: </a:t>
          </a:r>
          <a:r>
            <a:rPr lang="en-US" sz="1800" kern="1200" dirty="0" err="1" smtClean="0"/>
            <a:t>koren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stablo</a:t>
          </a:r>
          <a:r>
            <a:rPr lang="en-US" sz="1800" kern="1200" dirty="0" smtClean="0"/>
            <a:t>, list, </a:t>
          </a:r>
          <a:r>
            <a:rPr lang="en-US" sz="1800" kern="1200" dirty="0" err="1" smtClean="0"/>
            <a:t>cvet</a:t>
          </a:r>
          <a:r>
            <a:rPr lang="en-US" sz="1800" kern="1200" dirty="0" smtClean="0"/>
            <a:t>, plod </a:t>
          </a:r>
          <a:r>
            <a:rPr lang="en-US" sz="1800" kern="1200" dirty="0" err="1" smtClean="0"/>
            <a:t>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seme</a:t>
          </a:r>
          <a:r>
            <a:rPr lang="en-US" sz="1800" kern="1200" dirty="0" smtClean="0"/>
            <a:t>;</a:t>
          </a:r>
          <a:endParaRPr lang="en-US" sz="1800" kern="1200" dirty="0"/>
        </a:p>
      </dsp:txBody>
      <dsp:txXfrm>
        <a:off x="1163951" y="144020"/>
        <a:ext cx="4267200" cy="915120"/>
      </dsp:txXfrm>
    </dsp:sp>
    <dsp:sp modelId="{3C48EC67-7BD4-4BAF-A3A1-C3B600BA0306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619D8-ACC6-4DB0-A799-0255E22306AF}">
      <dsp:nvSpPr>
        <dsp:cNvPr id="0" name=""/>
        <dsp:cNvSpPr/>
      </dsp:nvSpPr>
      <dsp:spPr>
        <a:xfrm>
          <a:off x="1163951" y="1440165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skoro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biljke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sadrže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zelenu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materiju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koja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omogućava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proizvode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hranu</a:t>
          </a:r>
          <a:r>
            <a:rPr lang="en-US" sz="1800" kern="1200" dirty="0" smtClean="0"/>
            <a:t>;</a:t>
          </a:r>
          <a:endParaRPr lang="en-US" sz="1800" kern="1200" dirty="0"/>
        </a:p>
      </dsp:txBody>
      <dsp:txXfrm>
        <a:off x="1163951" y="1440165"/>
        <a:ext cx="4267200" cy="915120"/>
      </dsp:txXfrm>
    </dsp:sp>
    <dsp:sp modelId="{FA137D3E-13CA-4D47-9580-A04D520022ED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A2798-45BE-4CDD-9B15-25FC7AF3A283}">
      <dsp:nvSpPr>
        <dsp:cNvPr id="0" name=""/>
        <dsp:cNvSpPr/>
      </dsp:nvSpPr>
      <dsp:spPr>
        <a:xfrm>
          <a:off x="1163951" y="2808311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biljke</a:t>
          </a:r>
          <a:r>
            <a:rPr lang="en-US" sz="1800" kern="1200" dirty="0" smtClean="0"/>
            <a:t> se ne </a:t>
          </a:r>
          <a:r>
            <a:rPr lang="en-US" sz="1800" kern="1200" dirty="0" err="1" smtClean="0"/>
            <a:t>kreću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već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žive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pričvršćene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za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podlogu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ali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mogu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prave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pokrete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1163951" y="2808311"/>
        <a:ext cx="4267200" cy="915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9176F3-F0BB-4C6E-8A4A-3587788CAE3D}">
      <dsp:nvSpPr>
        <dsp:cNvPr id="0" name=""/>
        <dsp:cNvSpPr/>
      </dsp:nvSpPr>
      <dsp:spPr>
        <a:xfrm>
          <a:off x="31502" y="0"/>
          <a:ext cx="7560840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Vodene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biljke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imaju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tanko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visoko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stablo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ili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plutaju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površini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vode</a:t>
          </a:r>
          <a:r>
            <a:rPr lang="en-US" sz="1800" kern="1200" dirty="0" smtClean="0"/>
            <a:t>. </a:t>
          </a:r>
          <a:r>
            <a:rPr lang="en-US" sz="1800" kern="1200" dirty="0" err="1" smtClean="0"/>
            <a:t>Njihov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koren</a:t>
          </a:r>
          <a:r>
            <a:rPr lang="en-US" sz="1800" kern="1200" dirty="0" smtClean="0"/>
            <a:t> je </a:t>
          </a:r>
          <a:r>
            <a:rPr lang="en-US" sz="1800" kern="1200" dirty="0" err="1" smtClean="0"/>
            <a:t>slabo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razvijen</a:t>
          </a:r>
          <a:r>
            <a:rPr lang="en-US" sz="1800" kern="1200" dirty="0" smtClean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1692187" y="0"/>
        <a:ext cx="5900155" cy="1485165"/>
      </dsp:txXfrm>
    </dsp:sp>
    <dsp:sp modelId="{0D776FE1-2D90-41DB-A753-840ADFB70C1F}">
      <dsp:nvSpPr>
        <dsp:cNvPr id="0" name=""/>
        <dsp:cNvSpPr/>
      </dsp:nvSpPr>
      <dsp:spPr>
        <a:xfrm>
          <a:off x="-31502" y="148516"/>
          <a:ext cx="1935212" cy="11881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268E9-5C4A-4AC0-B7D3-7926761BC044}">
      <dsp:nvSpPr>
        <dsp:cNvPr id="0" name=""/>
        <dsp:cNvSpPr/>
      </dsp:nvSpPr>
      <dsp:spPr>
        <a:xfrm>
          <a:off x="31502" y="1633681"/>
          <a:ext cx="7560840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Drveće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žbunje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imaju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stablo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debele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kore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dobro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razvijen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koren</a:t>
          </a:r>
          <a:r>
            <a:rPr lang="en-US" sz="1800" kern="1200" dirty="0" smtClean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</dsp:txBody>
      <dsp:txXfrm>
        <a:off x="1692187" y="1633681"/>
        <a:ext cx="5900155" cy="1485165"/>
      </dsp:txXfrm>
    </dsp:sp>
    <dsp:sp modelId="{99DB808C-78CC-4EF4-8697-AA607A234D08}">
      <dsp:nvSpPr>
        <dsp:cNvPr id="0" name=""/>
        <dsp:cNvSpPr/>
      </dsp:nvSpPr>
      <dsp:spPr>
        <a:xfrm>
          <a:off x="-31502" y="1782198"/>
          <a:ext cx="1935212" cy="11881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D984D-1FB6-4459-9BC8-8B884DE8EA5B}">
      <dsp:nvSpPr>
        <dsp:cNvPr id="0" name=""/>
        <dsp:cNvSpPr/>
      </dsp:nvSpPr>
      <dsp:spPr>
        <a:xfrm>
          <a:off x="31502" y="3218337"/>
          <a:ext cx="7560840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Stablo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pustinjskih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biljaka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služi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za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čuvanje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vode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dok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listovi</a:t>
          </a:r>
          <a:r>
            <a:rPr lang="en-US" sz="1800" kern="1200" dirty="0" smtClean="0"/>
            <a:t> u </a:t>
          </a:r>
          <a:r>
            <a:rPr lang="en-US" sz="1800" kern="1200" dirty="0" err="1" smtClean="0"/>
            <a:t>obliku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trnova</a:t>
          </a:r>
          <a:r>
            <a:rPr lang="en-US" sz="1800" kern="1200" dirty="0" smtClean="0"/>
            <a:t>. </a:t>
          </a:r>
          <a:r>
            <a:rPr lang="en-US" sz="1800" kern="1200" dirty="0" err="1" smtClean="0"/>
            <a:t>Koren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im</a:t>
          </a:r>
          <a:r>
            <a:rPr lang="en-US" sz="1800" kern="1200" dirty="0" smtClean="0"/>
            <a:t> je </a:t>
          </a:r>
          <a:r>
            <a:rPr lang="en-US" sz="1800" kern="1200" dirty="0" err="1" smtClean="0"/>
            <a:t>veoma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razvijen</a:t>
          </a:r>
          <a:r>
            <a:rPr lang="en-US" sz="1800" kern="1200" dirty="0" smtClean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</dsp:txBody>
      <dsp:txXfrm>
        <a:off x="1692187" y="3218337"/>
        <a:ext cx="5900155" cy="1485165"/>
      </dsp:txXfrm>
    </dsp:sp>
    <dsp:sp modelId="{9C3B587F-590E-4782-BBAB-032AAB0E26B5}">
      <dsp:nvSpPr>
        <dsp:cNvPr id="0" name=""/>
        <dsp:cNvSpPr/>
      </dsp:nvSpPr>
      <dsp:spPr>
        <a:xfrm>
          <a:off x="-31502" y="3415879"/>
          <a:ext cx="1935212" cy="11881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846667"/>
            <a:ext cx="1371600" cy="5554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099" y="846667"/>
            <a:ext cx="5897880" cy="5554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A907D07-95A7-42DA-8E81-1110DC32EFF1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CARSTVO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BILJAKA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err="1" smtClean="0"/>
              <a:t>Priroda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društvo</a:t>
            </a:r>
            <a:r>
              <a:rPr lang="en-US" dirty="0" smtClean="0"/>
              <a:t> 4. </a:t>
            </a:r>
            <a:r>
              <a:rPr lang="en-US" dirty="0" err="1" smtClean="0"/>
              <a:t>razred</a:t>
            </a:r>
            <a:endParaRPr lang="en-US" dirty="0" smtClean="0"/>
          </a:p>
          <a:p>
            <a:pPr algn="l"/>
            <a:r>
              <a:rPr lang="en-US" dirty="0" smtClean="0"/>
              <a:t>Prof. </a:t>
            </a:r>
            <a:r>
              <a:rPr lang="en-US" dirty="0" err="1" smtClean="0"/>
              <a:t>razredne</a:t>
            </a:r>
            <a:r>
              <a:rPr lang="en-US" dirty="0" smtClean="0"/>
              <a:t> </a:t>
            </a:r>
            <a:r>
              <a:rPr lang="en-US" dirty="0" err="1" smtClean="0"/>
              <a:t>nastave</a:t>
            </a:r>
            <a:r>
              <a:rPr lang="en-US" dirty="0" smtClean="0"/>
              <a:t>: </a:t>
            </a:r>
            <a:r>
              <a:rPr lang="en-US" dirty="0" err="1" smtClean="0"/>
              <a:t>Radmila</a:t>
            </a:r>
            <a:r>
              <a:rPr lang="en-US" dirty="0" smtClean="0"/>
              <a:t> </a:t>
            </a:r>
            <a:r>
              <a:rPr lang="en-US" dirty="0" err="1" smtClean="0"/>
              <a:t>Milić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908720"/>
            <a:ext cx="4421118" cy="1224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>    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      </a:t>
            </a:r>
            <a:r>
              <a:rPr lang="en-US" sz="2200" b="1" dirty="0" smtClean="0"/>
              <a:t>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carstvo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biljaka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svrstavamo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organizme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koji</a:t>
            </a:r>
            <a:r>
              <a:rPr lang="en-US" sz="2200" b="1" dirty="0" smtClean="0"/>
              <a:t> se </a:t>
            </a:r>
            <a:r>
              <a:rPr lang="en-US" sz="2200" b="1" dirty="0" err="1" smtClean="0"/>
              <a:t>međusobno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veoma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razlikuju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ali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pored </a:t>
            </a:r>
            <a:r>
              <a:rPr lang="en-US" sz="2200" b="1" dirty="0" err="1" smtClean="0"/>
              <a:t>razlika</a:t>
            </a:r>
            <a:r>
              <a:rPr lang="en-US" sz="2200" b="1" dirty="0" smtClean="0"/>
              <a:t>  </a:t>
            </a:r>
            <a:r>
              <a:rPr lang="en-US" sz="2200" b="1" dirty="0" err="1" smtClean="0"/>
              <a:t>većina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biljaka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imaju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neke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zajedničke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osobine</a:t>
            </a:r>
            <a:r>
              <a:rPr lang="en-US" sz="2200" b="1" dirty="0" smtClean="0"/>
              <a:t>:</a:t>
            </a:r>
            <a:endParaRPr lang="en-US" sz="2200" b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048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oblik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veličina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delova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tela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biljaka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velikoj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meri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zavise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od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staništa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kojem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biljka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živi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83568" y="1916832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484784"/>
            <a:ext cx="4320540" cy="1828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000" dirty="0" smtClean="0"/>
              <a:t>     </a:t>
            </a:r>
            <a:r>
              <a:rPr lang="en-US" sz="2000" dirty="0" err="1" smtClean="0"/>
              <a:t>Zelenu</a:t>
            </a:r>
            <a:r>
              <a:rPr lang="en-US" sz="2000" dirty="0" smtClean="0"/>
              <a:t> </a:t>
            </a:r>
            <a:r>
              <a:rPr lang="en-US" sz="2000" dirty="0" err="1" smtClean="0"/>
              <a:t>boju</a:t>
            </a:r>
            <a:r>
              <a:rPr lang="en-US" sz="2000" dirty="0" smtClean="0"/>
              <a:t> </a:t>
            </a:r>
            <a:r>
              <a:rPr lang="en-US" sz="2000" dirty="0" err="1" smtClean="0"/>
              <a:t>biljkama</a:t>
            </a:r>
            <a:r>
              <a:rPr lang="en-US" sz="2000" dirty="0" smtClean="0"/>
              <a:t> </a:t>
            </a:r>
            <a:r>
              <a:rPr lang="en-US" sz="2000" dirty="0" err="1" smtClean="0"/>
              <a:t>daje</a:t>
            </a:r>
            <a:r>
              <a:rPr lang="en-US" sz="2000" dirty="0" smtClean="0"/>
              <a:t> </a:t>
            </a:r>
            <a:r>
              <a:rPr lang="en-US" sz="2000" dirty="0" err="1" smtClean="0"/>
              <a:t>materija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se </a:t>
            </a:r>
            <a:r>
              <a:rPr lang="en-US" sz="2000" dirty="0" err="1" smtClean="0"/>
              <a:t>nalazi</a:t>
            </a:r>
            <a:r>
              <a:rPr lang="en-US" sz="2000" dirty="0" smtClean="0"/>
              <a:t> u </a:t>
            </a:r>
            <a:r>
              <a:rPr lang="en-US" sz="2000" dirty="0" err="1" smtClean="0"/>
              <a:t>njihovom</a:t>
            </a:r>
            <a:r>
              <a:rPr lang="en-US" sz="2000" dirty="0" smtClean="0"/>
              <a:t> </a:t>
            </a:r>
            <a:r>
              <a:rPr lang="en-US" sz="2000" dirty="0" err="1" smtClean="0"/>
              <a:t>telu</a:t>
            </a:r>
            <a:r>
              <a:rPr lang="en-US" sz="2000" dirty="0" smtClean="0"/>
              <a:t>, </a:t>
            </a:r>
            <a:r>
              <a:rPr lang="en-US" sz="2000" dirty="0" err="1" smtClean="0"/>
              <a:t>zbog</a:t>
            </a:r>
            <a:r>
              <a:rPr lang="en-US" sz="2000" dirty="0" smtClean="0"/>
              <a:t> </a:t>
            </a:r>
            <a:r>
              <a:rPr lang="en-US" sz="2000" dirty="0" err="1" smtClean="0"/>
              <a:t>koje</a:t>
            </a:r>
            <a:r>
              <a:rPr lang="en-US" sz="2000" dirty="0" smtClean="0"/>
              <a:t> </a:t>
            </a:r>
            <a:r>
              <a:rPr lang="en-US" sz="2000" dirty="0" err="1" smtClean="0"/>
              <a:t>biljke</a:t>
            </a:r>
            <a:r>
              <a:rPr lang="en-US" sz="2000" dirty="0" smtClean="0"/>
              <a:t> </a:t>
            </a:r>
            <a:r>
              <a:rPr lang="en-US" sz="2000" dirty="0" err="1" smtClean="0"/>
              <a:t>mogu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upijaju</a:t>
            </a:r>
            <a:r>
              <a:rPr lang="en-US" sz="2000" dirty="0" smtClean="0"/>
              <a:t> </a:t>
            </a:r>
            <a:r>
              <a:rPr lang="en-US" sz="2000" dirty="0" err="1" smtClean="0"/>
              <a:t>sunčevu</a:t>
            </a:r>
            <a:r>
              <a:rPr lang="en-US" sz="2000" dirty="0" smtClean="0"/>
              <a:t> </a:t>
            </a:r>
            <a:r>
              <a:rPr lang="en-US" sz="2000" dirty="0" err="1" smtClean="0"/>
              <a:t>svetlost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same </a:t>
            </a:r>
            <a:r>
              <a:rPr lang="en-US" sz="2000" dirty="0" err="1" smtClean="0"/>
              <a:t>proizvode</a:t>
            </a:r>
            <a:r>
              <a:rPr lang="en-US" sz="2000" dirty="0" smtClean="0"/>
              <a:t> </a:t>
            </a:r>
            <a:r>
              <a:rPr lang="en-US" sz="2000" dirty="0" err="1" smtClean="0"/>
              <a:t>hranu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je </a:t>
            </a:r>
            <a:r>
              <a:rPr lang="en-US" sz="2000" dirty="0" err="1" smtClean="0"/>
              <a:t>potrebna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život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 descr="k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869160"/>
            <a:ext cx="1973580" cy="1728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47864" y="4869160"/>
            <a:ext cx="5580112" cy="17281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Zanimljivosti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Vrsta</a:t>
            </a:r>
            <a:r>
              <a:rPr lang="en-US" dirty="0" smtClean="0"/>
              <a:t> </a:t>
            </a:r>
            <a:r>
              <a:rPr lang="en-US" dirty="0" err="1" smtClean="0"/>
              <a:t>kaktusa</a:t>
            </a:r>
            <a:r>
              <a:rPr lang="en-US" dirty="0" smtClean="0"/>
              <a:t> Saguaro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teži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tona</a:t>
            </a:r>
            <a:r>
              <a:rPr lang="en-US" dirty="0" smtClean="0"/>
              <a:t> a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en-US" dirty="0" err="1" smtClean="0"/>
              <a:t>čitava</a:t>
            </a:r>
            <a:r>
              <a:rPr lang="en-US" dirty="0" smtClean="0"/>
              <a:t> </a:t>
            </a:r>
            <a:r>
              <a:rPr lang="en-US" dirty="0" err="1" smtClean="0"/>
              <a:t>težina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vodu</a:t>
            </a:r>
            <a:r>
              <a:rPr lang="en-US" dirty="0" smtClean="0"/>
              <a:t>,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živi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150 </a:t>
            </a:r>
            <a:r>
              <a:rPr lang="en-US" dirty="0" err="1" smtClean="0"/>
              <a:t>godina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naraste</a:t>
            </a:r>
            <a:r>
              <a:rPr lang="en-US" dirty="0" smtClean="0"/>
              <a:t> do 15m.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052736"/>
            <a:ext cx="4320540" cy="567929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Temperatura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vlažnost</a:t>
            </a:r>
            <a:r>
              <a:rPr lang="en-US" sz="2000" dirty="0" smtClean="0">
                <a:solidFill>
                  <a:srgbClr val="C00000"/>
                </a:solidFill>
              </a:rPr>
              <a:t>                 </a:t>
            </a:r>
            <a:r>
              <a:rPr lang="en-US" sz="2000" dirty="0" err="1" smtClean="0">
                <a:solidFill>
                  <a:srgbClr val="C00000"/>
                </a:solidFill>
              </a:rPr>
              <a:t>vazduha</a:t>
            </a:r>
            <a:r>
              <a:rPr lang="en-US" sz="2000" dirty="0" smtClean="0">
                <a:solidFill>
                  <a:srgbClr val="C00000"/>
                </a:solidFill>
              </a:rPr>
              <a:t>  </a:t>
            </a:r>
            <a:r>
              <a:rPr lang="en-US" sz="2000" dirty="0" err="1" smtClean="0">
                <a:solidFill>
                  <a:srgbClr val="C00000"/>
                </a:solidFill>
              </a:rPr>
              <a:t>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zemljišta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1700808"/>
            <a:ext cx="4320540" cy="223224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600" dirty="0" err="1" smtClean="0"/>
              <a:t>Imaju</a:t>
            </a:r>
            <a:r>
              <a:rPr lang="en-US" sz="1600" dirty="0" smtClean="0"/>
              <a:t> </a:t>
            </a:r>
            <a:r>
              <a:rPr lang="en-US" sz="1600" dirty="0" err="1" smtClean="0"/>
              <a:t>veliki</a:t>
            </a:r>
            <a:r>
              <a:rPr lang="en-US" sz="1600" dirty="0" smtClean="0"/>
              <a:t> </a:t>
            </a:r>
            <a:r>
              <a:rPr lang="en-US" sz="1600" dirty="0" err="1" smtClean="0"/>
              <a:t>uticaj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rast</a:t>
            </a:r>
            <a:r>
              <a:rPr lang="en-US" sz="1600" dirty="0" smtClean="0"/>
              <a:t> </a:t>
            </a:r>
            <a:r>
              <a:rPr lang="en-US" sz="1600" dirty="0" err="1" smtClean="0"/>
              <a:t>biljaka</a:t>
            </a:r>
            <a:r>
              <a:rPr lang="en-US" sz="1600" dirty="0" smtClean="0"/>
              <a:t>.</a:t>
            </a:r>
          </a:p>
          <a:p>
            <a:pPr algn="l"/>
            <a:r>
              <a:rPr lang="en-US" sz="1600" dirty="0" smtClean="0">
                <a:latin typeface="Cambria"/>
              </a:rPr>
              <a:t>⧠ </a:t>
            </a:r>
            <a:r>
              <a:rPr lang="en-US" sz="1600" dirty="0" smtClean="0"/>
              <a:t>Na </a:t>
            </a:r>
            <a:r>
              <a:rPr lang="en-US" sz="1600" dirty="0" err="1" smtClean="0"/>
              <a:t>niskim</a:t>
            </a:r>
            <a:r>
              <a:rPr lang="en-US" sz="1600" dirty="0" smtClean="0"/>
              <a:t> </a:t>
            </a:r>
            <a:r>
              <a:rPr lang="en-US" sz="1600" dirty="0" err="1" smtClean="0"/>
              <a:t>temperaturama</a:t>
            </a:r>
            <a:r>
              <a:rPr lang="en-US" sz="1600" dirty="0" smtClean="0"/>
              <a:t> </a:t>
            </a:r>
            <a:r>
              <a:rPr lang="en-US" sz="1600" dirty="0" err="1" smtClean="0"/>
              <a:t>ili</a:t>
            </a:r>
            <a:r>
              <a:rPr lang="en-US" sz="1600" dirty="0" smtClean="0"/>
              <a:t> </a:t>
            </a:r>
            <a:r>
              <a:rPr lang="en-US" sz="1600" dirty="0" err="1" smtClean="0"/>
              <a:t>bez</a:t>
            </a:r>
            <a:r>
              <a:rPr lang="en-US" sz="1600" dirty="0" smtClean="0"/>
              <a:t> </a:t>
            </a:r>
            <a:r>
              <a:rPr lang="en-US" sz="1600" dirty="0" err="1" smtClean="0"/>
              <a:t>vlage</a:t>
            </a:r>
            <a:r>
              <a:rPr lang="en-US" sz="1600" dirty="0" smtClean="0"/>
              <a:t> </a:t>
            </a:r>
            <a:r>
              <a:rPr lang="en-US" sz="1600" dirty="0" err="1" smtClean="0"/>
              <a:t>biljke</a:t>
            </a:r>
            <a:r>
              <a:rPr lang="en-US" sz="1600" dirty="0" smtClean="0"/>
              <a:t> </a:t>
            </a:r>
            <a:r>
              <a:rPr lang="en-US" sz="1600" dirty="0" err="1" smtClean="0"/>
              <a:t>rastu</a:t>
            </a:r>
            <a:r>
              <a:rPr lang="en-US" sz="1600" dirty="0" smtClean="0"/>
              <a:t> </a:t>
            </a:r>
            <a:r>
              <a:rPr lang="en-US" sz="1600" dirty="0" err="1" smtClean="0"/>
              <a:t>veoma</a:t>
            </a:r>
            <a:r>
              <a:rPr lang="en-US" sz="1600" dirty="0" smtClean="0"/>
              <a:t> </a:t>
            </a:r>
            <a:r>
              <a:rPr lang="en-US" sz="1600" dirty="0" err="1" smtClean="0"/>
              <a:t>sporo</a:t>
            </a:r>
            <a:r>
              <a:rPr lang="en-US" sz="1600" dirty="0" smtClean="0"/>
              <a:t> </a:t>
            </a:r>
            <a:r>
              <a:rPr lang="en-US" sz="1600" dirty="0" err="1" smtClean="0"/>
              <a:t>ili</a:t>
            </a:r>
            <a:r>
              <a:rPr lang="en-US" sz="1600" dirty="0" smtClean="0"/>
              <a:t> </a:t>
            </a:r>
            <a:r>
              <a:rPr lang="en-US" sz="1600" dirty="0" err="1" smtClean="0"/>
              <a:t>uopšte</a:t>
            </a:r>
            <a:r>
              <a:rPr lang="en-US" sz="1600" dirty="0" smtClean="0"/>
              <a:t> ne </a:t>
            </a:r>
            <a:r>
              <a:rPr lang="en-US" sz="1600" dirty="0" err="1" smtClean="0"/>
              <a:t>rastu</a:t>
            </a:r>
            <a:r>
              <a:rPr lang="en-US" sz="1600" dirty="0" smtClean="0"/>
              <a:t>.</a:t>
            </a:r>
          </a:p>
          <a:p>
            <a:pPr algn="l"/>
            <a:r>
              <a:rPr lang="en-US" sz="1600" dirty="0" smtClean="0">
                <a:latin typeface="Cambria"/>
              </a:rPr>
              <a:t>⧠ </a:t>
            </a:r>
            <a:r>
              <a:rPr lang="en-US" sz="1600" dirty="0" smtClean="0"/>
              <a:t>U </a:t>
            </a:r>
            <a:r>
              <a:rPr lang="en-US" sz="1600" dirty="0" err="1" smtClean="0"/>
              <a:t>sušnim</a:t>
            </a:r>
            <a:r>
              <a:rPr lang="en-US" sz="1600" dirty="0" smtClean="0"/>
              <a:t> </a:t>
            </a:r>
            <a:r>
              <a:rPr lang="en-US" sz="1600" dirty="0" err="1" smtClean="0"/>
              <a:t>oblastima</a:t>
            </a:r>
            <a:r>
              <a:rPr lang="en-US" sz="1600" dirty="0" smtClean="0"/>
              <a:t>, </a:t>
            </a:r>
            <a:r>
              <a:rPr lang="en-US" sz="1600" dirty="0" err="1" smtClean="0"/>
              <a:t>kao</a:t>
            </a:r>
            <a:r>
              <a:rPr lang="en-US" sz="1600" dirty="0" smtClean="0"/>
              <a:t> </a:t>
            </a:r>
            <a:r>
              <a:rPr lang="en-US" sz="1600" dirty="0" err="1" smtClean="0"/>
              <a:t>što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pustinje</a:t>
            </a:r>
            <a:r>
              <a:rPr lang="en-US" sz="1600" dirty="0" smtClean="0"/>
              <a:t>, </a:t>
            </a:r>
            <a:r>
              <a:rPr lang="en-US" sz="1600" dirty="0" err="1" smtClean="0"/>
              <a:t>mogu</a:t>
            </a:r>
            <a:r>
              <a:rPr lang="en-US" sz="1600" dirty="0" smtClean="0"/>
              <a:t> </a:t>
            </a:r>
            <a:r>
              <a:rPr lang="en-US" sz="1600" dirty="0" err="1" smtClean="0"/>
              <a:t>živeti</a:t>
            </a:r>
            <a:r>
              <a:rPr lang="en-US" sz="1600" dirty="0" smtClean="0"/>
              <a:t> </a:t>
            </a:r>
            <a:r>
              <a:rPr lang="en-US" sz="1600" dirty="0" err="1" smtClean="0"/>
              <a:t>samo</a:t>
            </a:r>
            <a:r>
              <a:rPr lang="en-US" sz="1600" dirty="0" smtClean="0"/>
              <a:t> </a:t>
            </a:r>
            <a:r>
              <a:rPr lang="en-US" sz="1600" dirty="0" err="1" smtClean="0"/>
              <a:t>određene</a:t>
            </a:r>
            <a:r>
              <a:rPr lang="en-US" sz="1600" dirty="0" smtClean="0"/>
              <a:t> </a:t>
            </a:r>
            <a:r>
              <a:rPr lang="en-US" sz="1600" dirty="0" err="1" smtClean="0"/>
              <a:t>biljke</a:t>
            </a:r>
            <a:r>
              <a:rPr lang="en-US" sz="1600" dirty="0" smtClean="0"/>
              <a:t> </a:t>
            </a:r>
            <a:r>
              <a:rPr lang="en-US" sz="1600" dirty="0" err="1" smtClean="0"/>
              <a:t>koje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prilagođene</a:t>
            </a:r>
            <a:r>
              <a:rPr lang="en-US" sz="1600" dirty="0" smtClean="0"/>
              <a:t> </a:t>
            </a:r>
            <a:r>
              <a:rPr lang="en-US" sz="1600" dirty="0" err="1" smtClean="0"/>
              <a:t>tim</a:t>
            </a:r>
            <a:r>
              <a:rPr lang="en-US" sz="1600" dirty="0" smtClean="0"/>
              <a:t> </a:t>
            </a:r>
            <a:r>
              <a:rPr lang="en-US" sz="1600" dirty="0" err="1" smtClean="0"/>
              <a:t>uslovima</a:t>
            </a:r>
            <a:r>
              <a:rPr lang="en-US" sz="1600" dirty="0" smtClean="0"/>
              <a:t> </a:t>
            </a:r>
            <a:r>
              <a:rPr lang="en-US" sz="1600" dirty="0" err="1" smtClean="0"/>
              <a:t>života</a:t>
            </a:r>
            <a:r>
              <a:rPr lang="en-US" sz="1600" dirty="0" smtClean="0"/>
              <a:t>.</a:t>
            </a:r>
          </a:p>
          <a:p>
            <a:pPr algn="l"/>
            <a:r>
              <a:rPr lang="en-US" sz="1600" dirty="0" smtClean="0">
                <a:latin typeface="Cambria"/>
              </a:rPr>
              <a:t>⧠ </a:t>
            </a:r>
            <a:r>
              <a:rPr lang="en-US" sz="1600" dirty="0" smtClean="0"/>
              <a:t>U </a:t>
            </a:r>
            <a:r>
              <a:rPr lang="en-US" sz="1600" dirty="0" err="1" smtClean="0"/>
              <a:t>oblastima</a:t>
            </a:r>
            <a:r>
              <a:rPr lang="en-US" sz="1600" dirty="0" smtClean="0"/>
              <a:t> u </a:t>
            </a:r>
            <a:r>
              <a:rPr lang="en-US" sz="1600" dirty="0" err="1" smtClean="0"/>
              <a:t>kojima</a:t>
            </a:r>
            <a:r>
              <a:rPr lang="en-US" sz="1600" dirty="0" smtClean="0"/>
              <a:t> se </a:t>
            </a:r>
            <a:r>
              <a:rPr lang="en-US" sz="1600" dirty="0" err="1" smtClean="0"/>
              <a:t>smenjuju</a:t>
            </a:r>
            <a:r>
              <a:rPr lang="en-US" sz="1600" dirty="0" smtClean="0"/>
              <a:t> </a:t>
            </a:r>
            <a:r>
              <a:rPr lang="en-US" sz="1600" dirty="0" err="1" smtClean="0"/>
              <a:t>godišnja</a:t>
            </a:r>
            <a:r>
              <a:rPr lang="en-US" sz="1600" dirty="0" smtClean="0"/>
              <a:t> </a:t>
            </a:r>
            <a:r>
              <a:rPr lang="en-US" sz="1600" dirty="0" err="1" smtClean="0"/>
              <a:t>doba</a:t>
            </a:r>
            <a:r>
              <a:rPr lang="en-US" sz="1600" dirty="0" smtClean="0"/>
              <a:t> </a:t>
            </a:r>
            <a:r>
              <a:rPr lang="en-US" sz="1600" dirty="0" err="1" smtClean="0"/>
              <a:t>smenjuju</a:t>
            </a:r>
            <a:r>
              <a:rPr lang="en-US" sz="1600" dirty="0" smtClean="0"/>
              <a:t> se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povoljni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nepovoljni</a:t>
            </a:r>
            <a:r>
              <a:rPr lang="en-US" sz="1600" dirty="0" smtClean="0"/>
              <a:t> </a:t>
            </a:r>
            <a:r>
              <a:rPr lang="en-US" sz="1600" dirty="0" err="1" smtClean="0"/>
              <a:t>uslovi</a:t>
            </a:r>
            <a:r>
              <a:rPr lang="en-US" sz="1600" dirty="0" smtClean="0"/>
              <a:t> </a:t>
            </a:r>
            <a:r>
              <a:rPr lang="en-US" sz="1600" dirty="0" err="1" smtClean="0"/>
              <a:t>života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biljke</a:t>
            </a:r>
            <a:r>
              <a:rPr lang="en-US" sz="1600" dirty="0" smtClean="0"/>
              <a:t> se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razne</a:t>
            </a:r>
            <a:r>
              <a:rPr lang="en-US" sz="1600" dirty="0" smtClean="0"/>
              <a:t> </a:t>
            </a:r>
            <a:r>
              <a:rPr lang="en-US" sz="1600" dirty="0" err="1" smtClean="0"/>
              <a:t>načine</a:t>
            </a:r>
            <a:r>
              <a:rPr lang="en-US" sz="1600" dirty="0" smtClean="0"/>
              <a:t> </a:t>
            </a:r>
            <a:r>
              <a:rPr lang="en-US" sz="1600" dirty="0" err="1" smtClean="0"/>
              <a:t>prilagiđavaju</a:t>
            </a:r>
            <a:r>
              <a:rPr lang="en-US" sz="1600" dirty="0" smtClean="0"/>
              <a:t> </a:t>
            </a:r>
            <a:r>
              <a:rPr lang="en-US" sz="1600" dirty="0" err="1" smtClean="0"/>
              <a:t>nepovoljnim</a:t>
            </a:r>
            <a:r>
              <a:rPr lang="en-US" sz="1600" dirty="0" smtClean="0"/>
              <a:t> </a:t>
            </a:r>
            <a:r>
              <a:rPr lang="en-US" sz="1600" dirty="0" err="1" smtClean="0"/>
              <a:t>uslovima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algn="l"/>
            <a:endParaRPr lang="en-US" dirty="0" smtClean="0"/>
          </a:p>
        </p:txBody>
      </p:sp>
      <p:pic>
        <p:nvPicPr>
          <p:cNvPr id="4" name="Picture 3" descr="350px-Kalahari_E02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221088"/>
            <a:ext cx="3333750" cy="2238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6525344"/>
            <a:ext cx="324036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Pustinja</a:t>
            </a:r>
            <a:r>
              <a:rPr lang="en-US" dirty="0" smtClean="0"/>
              <a:t> Kalahari - </a:t>
            </a:r>
            <a:r>
              <a:rPr lang="en-US" dirty="0" err="1" smtClean="0"/>
              <a:t>Australija</a:t>
            </a:r>
            <a:endParaRPr lang="en-US" dirty="0"/>
          </a:p>
        </p:txBody>
      </p:sp>
      <p:pic>
        <p:nvPicPr>
          <p:cNvPr id="6" name="Picture 5" descr="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221088"/>
            <a:ext cx="2880320" cy="22322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2080" y="6525344"/>
            <a:ext cx="288032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Antarktik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5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ourSeasons_16x9.potx" id="{C09F2ED6-7B68-4305-826F-E326D3225887}" vid="{B7CA04BF-89D1-446E-AA25-D46A142298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Theme15</Template>
  <TotalTime>89</TotalTime>
  <Words>280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Theme15</vt:lpstr>
      <vt:lpstr>CARSTVO  BILJAKA</vt:lpstr>
      <vt:lpstr>                 u carstvo biljaka svrstavamo organizme koji se međusobno veoma razlikuju, ali i pored razlika  većina biljaka imaju i neke zajedničke osobine:</vt:lpstr>
      <vt:lpstr>oblik i veličina delova tela biljaka u velikoj meri zavise od staništa na kojem biljka živi:</vt:lpstr>
      <vt:lpstr>     Zelenu boju biljkama daje materija koja se nalazi u njihovom telu, zbog koje biljke mogu da upijaju sunčevu svetlost i same proizvode hranu koja im je potrebna za život.</vt:lpstr>
      <vt:lpstr>Temperatura i vlažnost                 vazduha  i zemljišta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CARSTVO  BILJAKA</dc:title>
  <dc:creator>Radmila</dc:creator>
  <cp:lastModifiedBy>Radmila</cp:lastModifiedBy>
  <cp:revision>15</cp:revision>
  <dcterms:created xsi:type="dcterms:W3CDTF">2014-03-01T17:03:47Z</dcterms:created>
  <dcterms:modified xsi:type="dcterms:W3CDTF">2014-03-01T18:33:01Z</dcterms:modified>
</cp:coreProperties>
</file>