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56D1-EDFC-48D6-B384-3CE76FF17E49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7E35-90B7-43C9-80DF-3BCE0B5402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56D1-EDFC-48D6-B384-3CE76FF17E49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7E35-90B7-43C9-80DF-3BCE0B5402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56D1-EDFC-48D6-B384-3CE76FF17E49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7E35-90B7-43C9-80DF-3BCE0B5402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56D1-EDFC-48D6-B384-3CE76FF17E49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7E35-90B7-43C9-80DF-3BCE0B5402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56D1-EDFC-48D6-B384-3CE76FF17E49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7E35-90B7-43C9-80DF-3BCE0B5402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56D1-EDFC-48D6-B384-3CE76FF17E49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7E35-90B7-43C9-80DF-3BCE0B5402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56D1-EDFC-48D6-B384-3CE76FF17E49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7E35-90B7-43C9-80DF-3BCE0B5402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56D1-EDFC-48D6-B384-3CE76FF17E49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7E35-90B7-43C9-80DF-3BCE0B5402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56D1-EDFC-48D6-B384-3CE76FF17E49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7E35-90B7-43C9-80DF-3BCE0B5402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56D1-EDFC-48D6-B384-3CE76FF17E49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7E35-90B7-43C9-80DF-3BCE0B5402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56D1-EDFC-48D6-B384-3CE76FF17E49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7E35-90B7-43C9-80DF-3BCE0B5402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756D1-EDFC-48D6-B384-3CE76FF17E49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27E35-90B7-43C9-80DF-3BCE0B5402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r-Cyrl-RS" sz="9600" b="1" dirty="0" smtClean="0"/>
              <a:t>ГЕОГРАФСКА МРЕЖА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Да се подсетимо...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/>
              <a:t>Kakvog je oblika Zemlja?</a:t>
            </a:r>
            <a:endParaRPr lang="en-US" dirty="0"/>
          </a:p>
          <a:p>
            <a:r>
              <a:rPr lang="sr-Latn-CS" dirty="0"/>
              <a:t>Koliko iznosi površina Zemlje?</a:t>
            </a:r>
            <a:endParaRPr lang="en-US" dirty="0"/>
          </a:p>
          <a:p>
            <a:r>
              <a:rPr lang="sr-Latn-CS" dirty="0"/>
              <a:t>Koliko iznosi obim Zemlje?</a:t>
            </a:r>
            <a:endParaRPr lang="en-US" dirty="0"/>
          </a:p>
          <a:p>
            <a:r>
              <a:rPr lang="sr-Latn-CS" dirty="0" smtClean="0"/>
              <a:t>Zašto postoji razlika u dužini između </a:t>
            </a:r>
            <a:r>
              <a:rPr lang="sr-Latn-CS" dirty="0"/>
              <a:t>polarnog i ekvatorskog prečnika?</a:t>
            </a:r>
            <a:endParaRPr lang="en-US" dirty="0"/>
          </a:p>
          <a:p>
            <a:r>
              <a:rPr lang="sr-Latn-CS" dirty="0"/>
              <a:t>Koliko ima kontinenata i okena na Zemlji i kako se zovu?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/>
              <a:t>STRANE SVETA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7410" name="Picture 2" descr="&amp;Rcy;&amp;iecy;&amp;zcy;&amp;ucy;&amp;lcy;&amp;tcy;&amp;acy;&amp;tcy; &amp;scy;&amp;lcy;&amp;icy;&amp;kcy;&amp;acy; &amp;zcy;&amp;acy; strane sveta na kart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132856"/>
            <a:ext cx="6480720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 fontScale="90000"/>
          </a:bodyPr>
          <a:lstStyle/>
          <a:p>
            <a:r>
              <a:rPr lang="sr-Latn-CS" b="1" dirty="0"/>
              <a:t>Nacrtati skicu Zemlje sa ucrtanim ekvatorom, polovima i nekoliko paralela!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0" y="1600200"/>
            <a:ext cx="4834880" cy="5069160"/>
          </a:xfrm>
        </p:spPr>
        <p:txBody>
          <a:bodyPr>
            <a:normAutofit fontScale="70000" lnSpcReduction="20000"/>
          </a:bodyPr>
          <a:lstStyle/>
          <a:p>
            <a:r>
              <a:rPr lang="sr-Latn-CS" dirty="0"/>
              <a:t>Kako se zovu zamišljene linije koje obavijaju Zemlju?</a:t>
            </a:r>
            <a:endParaRPr lang="en-US" dirty="0"/>
          </a:p>
          <a:p>
            <a:r>
              <a:rPr lang="sr-Latn-CS" dirty="0"/>
              <a:t>Kako se zove početna paralela?</a:t>
            </a:r>
            <a:endParaRPr lang="en-US" dirty="0"/>
          </a:p>
          <a:p>
            <a:r>
              <a:rPr lang="sr-Latn-CS" dirty="0"/>
              <a:t>Kako se zovu polulopte na koje ekvator deli Zemlju?</a:t>
            </a:r>
            <a:endParaRPr lang="en-US" dirty="0"/>
          </a:p>
          <a:p>
            <a:r>
              <a:rPr lang="sr-Latn-CS" dirty="0"/>
              <a:t>Koliko ima ukupno paralela na severnoj zemljinoj polulopti?</a:t>
            </a:r>
            <a:endParaRPr lang="en-US" dirty="0"/>
          </a:p>
          <a:p>
            <a:r>
              <a:rPr lang="sr-Latn-CS" dirty="0"/>
              <a:t>Koliko ima ukupno paralela na južnoj zemljinoj polulopti?</a:t>
            </a:r>
            <a:endParaRPr lang="en-US" dirty="0"/>
          </a:p>
          <a:p>
            <a:r>
              <a:rPr lang="sr-Latn-CS" dirty="0"/>
              <a:t>Koliko ukupno ima paralela?</a:t>
            </a:r>
            <a:endParaRPr lang="en-US" dirty="0"/>
          </a:p>
          <a:p>
            <a:r>
              <a:rPr lang="sr-Latn-CS" dirty="0"/>
              <a:t>Kako se zove najduža paralela?</a:t>
            </a:r>
            <a:endParaRPr lang="en-US" dirty="0"/>
          </a:p>
          <a:p>
            <a:r>
              <a:rPr lang="sr-Latn-CS" dirty="0"/>
              <a:t>Koliko je dugaćak ekvator?</a:t>
            </a:r>
            <a:endParaRPr lang="en-US" dirty="0"/>
          </a:p>
          <a:p>
            <a:r>
              <a:rPr lang="sr-Latn-CS" dirty="0"/>
              <a:t>Zašto su paralele prema polovima sve kraće i kraće?</a:t>
            </a:r>
            <a:endParaRPr lang="en-US" dirty="0"/>
          </a:p>
          <a:p>
            <a:r>
              <a:rPr lang="sr-Latn-CS" dirty="0"/>
              <a:t>Zašto su paralele na polovima predstavljene tačkama? </a:t>
            </a:r>
            <a:endParaRPr lang="en-US" dirty="0"/>
          </a:p>
          <a:p>
            <a:endParaRPr lang="en-US" dirty="0"/>
          </a:p>
        </p:txBody>
      </p:sp>
      <p:pic>
        <p:nvPicPr>
          <p:cNvPr id="1030" name="Picture 6" descr="&amp;Rcy;&amp;iecy;&amp;zcy;&amp;ucy;&amp;lcy;&amp;tcy;&amp;acy;&amp;tcy; &amp;scy;&amp;lcy;&amp;icy;&amp;kcy;&amp;acy; &amp;zcy;&amp;acy; paralele ili uporednic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132856"/>
            <a:ext cx="3324225" cy="3895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sr-Latn-CS" b="1" dirty="0"/>
              <a:t>Nacrtati skicu Zemlje sa ucrtanim Griničom, polovima i nekoliko meridijana!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960" y="2204864"/>
            <a:ext cx="4474840" cy="4320480"/>
          </a:xfrm>
        </p:spPr>
        <p:txBody>
          <a:bodyPr>
            <a:normAutofit fontScale="70000" lnSpcReduction="20000"/>
          </a:bodyPr>
          <a:lstStyle/>
          <a:p>
            <a:r>
              <a:rPr lang="sr-Latn-CS" dirty="0"/>
              <a:t>Kako se zovu zamišljene linije koje spajaju zemljine polove?</a:t>
            </a:r>
            <a:endParaRPr lang="en-US" dirty="0"/>
          </a:p>
          <a:p>
            <a:r>
              <a:rPr lang="sr-Latn-CS" dirty="0"/>
              <a:t>Kako se zove početni meridijan?</a:t>
            </a:r>
            <a:endParaRPr lang="en-US" dirty="0"/>
          </a:p>
          <a:p>
            <a:r>
              <a:rPr lang="sr-Latn-CS" dirty="0"/>
              <a:t>Kako se zovu polulopte na koje Grinič deli Zemlju?</a:t>
            </a:r>
            <a:endParaRPr lang="en-US" dirty="0"/>
          </a:p>
          <a:p>
            <a:r>
              <a:rPr lang="sr-Latn-CS" dirty="0"/>
              <a:t>Koliko ima ukupno meridijana na zapadnoj polulopti?</a:t>
            </a:r>
            <a:endParaRPr lang="en-US" dirty="0"/>
          </a:p>
          <a:p>
            <a:r>
              <a:rPr lang="sr-Latn-CS" dirty="0"/>
              <a:t>Koliko ima ukupno meridijana na istočnoj polulopti?</a:t>
            </a:r>
            <a:endParaRPr lang="en-US" dirty="0"/>
          </a:p>
          <a:p>
            <a:r>
              <a:rPr lang="sr-Latn-CS" dirty="0"/>
              <a:t>Koliko ima ukupno meridijana?</a:t>
            </a:r>
            <a:endParaRPr lang="en-US" dirty="0"/>
          </a:p>
          <a:p>
            <a:r>
              <a:rPr lang="sr-Latn-CS" dirty="0"/>
              <a:t>Zašto su meridijani iste dužine?</a:t>
            </a:r>
            <a:endParaRPr lang="en-US" dirty="0"/>
          </a:p>
          <a:p>
            <a:r>
              <a:rPr lang="sr-Latn-CS" dirty="0"/>
              <a:t>Koliko su dugački meridijani?</a:t>
            </a:r>
            <a:endParaRPr lang="en-US" dirty="0"/>
          </a:p>
          <a:p>
            <a:endParaRPr lang="en-US" dirty="0"/>
          </a:p>
        </p:txBody>
      </p:sp>
      <p:pic>
        <p:nvPicPr>
          <p:cNvPr id="19458" name="Picture 2" descr="&amp;Rcy;&amp;iecy;&amp;zcy;&amp;ucy;&amp;lcy;&amp;tcy;&amp;acy;&amp;tcy; &amp;scy;&amp;lcy;&amp;icy;&amp;kcy;&amp;acy; &amp;zcy;&amp;acy; paralele ili uporednic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04864"/>
            <a:ext cx="3312368" cy="43440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 smtClean="0"/>
              <a:t>GEOGRAFSKA I KARTOGRAFSKA MREŽA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en-US" dirty="0" smtClean="0"/>
              <a:t>G</a:t>
            </a:r>
            <a:r>
              <a:rPr lang="sr-Latn-RS" dirty="0" smtClean="0"/>
              <a:t>eografska mreža je mreža paralela i uporednika prikazana na globusu.</a:t>
            </a:r>
          </a:p>
          <a:p>
            <a:r>
              <a:rPr lang="sr-Latn-RS" dirty="0" smtClean="0"/>
              <a:t>Kartografska mreža preneta sa globusa na kartu naziva se kartografska mreža</a:t>
            </a:r>
            <a:endParaRPr lang="en-US" dirty="0"/>
          </a:p>
        </p:txBody>
      </p:sp>
      <p:pic>
        <p:nvPicPr>
          <p:cNvPr id="16386" name="Picture 2" descr="&amp;Gcy;&amp;iecy;&amp;ocy;&amp;gcy;&amp;rcy;&amp;acy;&amp;fcy;&amp;scy;&amp;kcy;&amp;acy; &amp;mcy;&amp;rcy;&amp;iecy;&amp;zhcy;&amp;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789040"/>
            <a:ext cx="3577382" cy="2448272"/>
          </a:xfrm>
          <a:prstGeom prst="rect">
            <a:avLst/>
          </a:prstGeom>
          <a:noFill/>
        </p:spPr>
      </p:pic>
      <p:pic>
        <p:nvPicPr>
          <p:cNvPr id="16388" name="Picture 4" descr="&amp;Rcy;&amp;iecy;&amp;zcy;&amp;ucy;&amp;lcy;&amp;tcy;&amp;acy;&amp;tcy; &amp;scy;&amp;lcy;&amp;icy;&amp;kcy;&amp;acy; &amp;zcy;&amp;acy; paralele ili uporednic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4005064"/>
            <a:ext cx="4032448" cy="201622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67544" y="630932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g</a:t>
            </a:r>
            <a:r>
              <a:rPr lang="sr-Latn-RS" dirty="0" smtClean="0"/>
              <a:t>eografska mreža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44008" y="630932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k</a:t>
            </a:r>
            <a:r>
              <a:rPr lang="sr-Latn-RS" dirty="0" smtClean="0"/>
              <a:t>artografska mreža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Da</a:t>
            </a:r>
            <a:r>
              <a:rPr lang="sr-Latn-RS" b="1" dirty="0" smtClean="0"/>
              <a:t> se podsetimo...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/>
              <a:t>Kako se zovu linije koje čine geografsku mrežu?</a:t>
            </a:r>
            <a:endParaRPr lang="en-US" dirty="0"/>
          </a:p>
          <a:p>
            <a:r>
              <a:rPr lang="sr-Latn-CS" dirty="0"/>
              <a:t>Kako se zove početna paralela?</a:t>
            </a:r>
            <a:endParaRPr lang="en-US" dirty="0"/>
          </a:p>
          <a:p>
            <a:r>
              <a:rPr lang="sr-Latn-CS" dirty="0"/>
              <a:t>Kako se zove početni meridijan?</a:t>
            </a:r>
            <a:endParaRPr lang="en-US" dirty="0"/>
          </a:p>
          <a:p>
            <a:r>
              <a:rPr lang="sr-Latn-CS" dirty="0"/>
              <a:t>Na koje polulopte Zemlju deli ekvator?</a:t>
            </a:r>
            <a:endParaRPr lang="en-US" dirty="0"/>
          </a:p>
          <a:p>
            <a:r>
              <a:rPr lang="sr-Latn-CS" dirty="0"/>
              <a:t>Na koje polulopte Zemlju deli Grinič?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/>
              <a:t>DOMAĆI ZADATAK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/>
              <a:t>Saznati kako je Grinič </a:t>
            </a:r>
            <a:r>
              <a:rPr lang="sr-Latn-CS"/>
              <a:t>dobio </a:t>
            </a:r>
            <a:r>
              <a:rPr lang="sr-Latn-CS" smtClean="0"/>
              <a:t>ime!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284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ГЕОГРАФСКА МРЕЖА</vt:lpstr>
      <vt:lpstr>Да се подсетимо...</vt:lpstr>
      <vt:lpstr>STRANE SVETA</vt:lpstr>
      <vt:lpstr>Nacrtati skicu Zemlje sa ucrtanim ekvatorom, polovima i nekoliko paralela! </vt:lpstr>
      <vt:lpstr>Nacrtati skicu Zemlje sa ucrtanim Griničom, polovima i nekoliko meridijana! </vt:lpstr>
      <vt:lpstr>GEOGRAFSKA I KARTOGRAFSKA MREŽA</vt:lpstr>
      <vt:lpstr>Da se podsetimo...</vt:lpstr>
      <vt:lpstr>DOMAĆI ZADATAK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ГЕОГРАФСКА МРЕЖА</dc:title>
  <dc:creator>Gagic</dc:creator>
  <cp:lastModifiedBy>Gagic</cp:lastModifiedBy>
  <cp:revision>3</cp:revision>
  <dcterms:created xsi:type="dcterms:W3CDTF">2016-10-31T10:10:35Z</dcterms:created>
  <dcterms:modified xsi:type="dcterms:W3CDTF">2016-10-31T10:39:55Z</dcterms:modified>
</cp:coreProperties>
</file>