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BD99-7401-431D-9236-57A084D416F4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7053-AB92-42E3-B313-CA4FAD3D21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CS" sz="9600" dirty="0" smtClean="0">
                <a:solidFill>
                  <a:schemeClr val="bg1"/>
                </a:solidFill>
                <a:latin typeface="Cooper Black" pitchFamily="18" charset="0"/>
              </a:rPr>
              <a:t>ЈЕЗЕРА</a:t>
            </a:r>
            <a:endParaRPr lang="en-US" sz="9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7. ЕОЛСКА ЈЕЗЕРА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н</a:t>
            </a:r>
            <a:r>
              <a:rPr lang="sr-Cyrl-CS" dirty="0" smtClean="0">
                <a:solidFill>
                  <a:schemeClr val="bg1"/>
                </a:solidFill>
              </a:rPr>
              <a:t>астају у удубљењима у песку која је створио ветар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static.panoramio.com/photos/large/28088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4816633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Палићко језеро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ЗАШТО СУ НЕКА ЈЕЗЕРА СЛАНА?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solidFill>
                  <a:schemeClr val="bg1"/>
                </a:solidFill>
              </a:rPr>
              <a:t>Зато што је у њима испаравање веће од дотицања воде.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700" name="Picture 4" descr="http://media.treehugger.com/assets/images/2011/10/tuz-lake-salt-turk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4457700" cy="2914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chemeClr val="bg1"/>
                </a:solidFill>
              </a:rPr>
              <a:t>ј</a:t>
            </a:r>
            <a:r>
              <a:rPr lang="sr-Cyrl-CS" dirty="0" smtClean="0">
                <a:solidFill>
                  <a:schemeClr val="bg1"/>
                </a:solidFill>
              </a:rPr>
              <a:t>езеро Туз у Турској има салинитет 322‰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ДА ПОНОВИМО...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sz="4000" dirty="0" smtClean="0">
                <a:solidFill>
                  <a:schemeClr val="bg1"/>
                </a:solidFill>
              </a:rPr>
              <a:t>Шта је језеро?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sr-Cyrl-CS" sz="4000" dirty="0" smtClean="0">
                <a:solidFill>
                  <a:schemeClr val="bg1"/>
                </a:solidFill>
              </a:rPr>
              <a:t>Како се деле језера према постанку? 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sr-Cyrl-CS" sz="4000" dirty="0" smtClean="0">
                <a:solidFill>
                  <a:schemeClr val="bg1"/>
                </a:solidFill>
              </a:rPr>
              <a:t>Да ли језерска вода слатка или слана? 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sr-Cyrl-CS" sz="4000" dirty="0" smtClean="0">
                <a:solidFill>
                  <a:schemeClr val="bg1"/>
                </a:solidFill>
              </a:rPr>
              <a:t>Како настају вештачка језера?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sr-Cyrl-CS" sz="4000" dirty="0" smtClean="0">
                <a:solidFill>
                  <a:schemeClr val="bg1"/>
                </a:solidFill>
              </a:rPr>
              <a:t>Како се искоришћавају језера?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ДОМАЋИ ЗАДАТАК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7200" dirty="0" smtClean="0">
                <a:solidFill>
                  <a:schemeClr val="bg1"/>
                </a:solidFill>
              </a:rPr>
              <a:t>Пронаћи слике, чланке и податке о загађењу вода! </a:t>
            </a:r>
            <a:endParaRPr lang="en-US" sz="7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ДА СЕ ПОДСЕТИМО...</a:t>
            </a:r>
            <a:endParaRPr lang="en-US" sz="6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4000" dirty="0" smtClean="0">
                <a:solidFill>
                  <a:schemeClr val="bg1"/>
                </a:solidFill>
              </a:rPr>
              <a:t>Где се све налази вода на копну?</a:t>
            </a:r>
            <a:endParaRPr lang="en-US" sz="4000" dirty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sr-Cyrl-CS" sz="4000" dirty="0" smtClean="0">
                <a:solidFill>
                  <a:schemeClr val="bg1"/>
                </a:solidFill>
              </a:rPr>
              <a:t>Како настају подземне воде? </a:t>
            </a:r>
            <a:endParaRPr lang="en-US" sz="4000" dirty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sr-Cyrl-CS" sz="4000" dirty="0" smtClean="0">
                <a:solidFill>
                  <a:schemeClr val="bg1"/>
                </a:solidFill>
              </a:rPr>
              <a:t>Где се налазе извори и ушћа река? </a:t>
            </a:r>
            <a:endParaRPr lang="en-US" sz="4000" dirty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sr-Cyrl-CS" sz="4000" dirty="0" smtClean="0">
                <a:solidFill>
                  <a:schemeClr val="bg1"/>
                </a:solidFill>
              </a:rPr>
              <a:t>Одакле потиче вода у рекама? </a:t>
            </a:r>
            <a:endParaRPr lang="en-US" sz="4000" dirty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sr-Cyrl-CS" sz="4000" dirty="0" smtClean="0">
                <a:solidFill>
                  <a:schemeClr val="bg1"/>
                </a:solidFill>
              </a:rPr>
              <a:t>Одакле потиче вода у језерима? </a:t>
            </a:r>
            <a:endParaRPr lang="en-US" sz="4000" dirty="0">
              <a:solidFill>
                <a:schemeClr val="bg1"/>
              </a:solidFill>
              <a:latin typeface="Cooper Black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ШТА ЈЕ ЈЕЗЕРО?</a:t>
            </a:r>
            <a:endParaRPr lang="en-US" sz="6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solidFill>
                  <a:schemeClr val="bg1"/>
                </a:solidFill>
              </a:rPr>
              <a:t>удубљење у копну испуњено водом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2054" name="AutoShape 6" descr="data:image/jpeg;base64,/9j/4AAQSkZJRgABAQAAAQABAAD/2wCEAAkGBhQSERUUExQWFRUWGBwYGBgYGCAaIBsaHhoaGRgYGhocHyYfGhsjGhsYHy8gIycpLCwsGB4yNTAqNSYrLCkBCQoKDgwOGg8PGiolHyQsLCwsLCwsLC8sLCwsLCwsLCwsLCwsLCwsLCwsLCwsLCwsLCwsLCwsLCwsLCwsLCwsLP/AABEIAMIBAwMBIgACEQEDEQH/xAAbAAADAAMBAQAAAAAAAAAAAAADBAUAAQIGB//EAEMQAAECBAQEBAQEBQMCBAcAAAECEQADITEEEkFRBSJhcRMygZEGQqGxUsHR8BQjYuHxM3KCFaIWQ8LSJDRzg5Kys//EABoBAAMBAQEBAAAAAAAAAAAAAAECAwAEBQb/xAAzEQACAQIFAgQFAwMFAAAAAAAAAQIDEQQSITFBE1EiMmGBQnGRofCxwdEUM+EFUmKC0v/aAAwDAQACEQMRAD8A8qpQ394GJjXUB6/lChUTdR7wEnd23P3j6258+qQ+vGpFi/pA5uO6kwsnD5jyl/WBTJZD/q8a6GVJDIxJNgY2cWoVAL7gwqlamZ6RoIL0jXD00GONXv8ASNfxR3/feBlXR+sbSQfMPan6wcyDlXYKJ8dDFkHeAgAWt1/WNGSrQejPe1v2YGdGyXG5c3XTekEViH7dK/v2hNi9Sx6uPWsDdwzmu3e3eF6kQdMe8RzT7OY4VPfQt+9YBMlMA9NtPdqxzMQABcv6t7iB1EHph/HHbt/mCy1lXlBbp+ZhKRNSDUA/T1giZxoxSezfZQrAdQ3TQ8iWTVmD3b8zbvBJqCnzJIT/AEkE/RRDQivELNLDsB9gI5Wst5n/AHvC53yw5EGXNGj+36Exoqfb7wKXh1q8qSpg5YWG7/rDmBwhUajKxpYub1cEH1EF1kuTdMClZBpfct+cGMp3zKSG0BKnGpdOagFYPPwC5inUtDgM32sKGtmjWH4BNdilNzzZiQKbAiJuuu4emKz5wohKnGpy2JuwN/pHP8UoFJDOKjlGu9ObW8PDhJSspmeFbyklJtbzUhBEpIXlmHKNXe2gd3+kDrJ7ByFCZ8QoKRmTkKbJCElJbXRQPqIBguISXUJhmMS7pUR/2uX1vCviS0g+G+atTzgjYgp/dI6wyUK5TKzdkF21JKFfYQudJcjKKHsRiJbFWHKxl3YA6tlACSbBiPdqvylL8J0rEs05ULUlJ2zINPZrx5efhkgkAGlwXH0c0Aa5jjMoHZmLfahaA5X5MoIumasHOMssgDNlWoEsNbg0/N3jrB8SSpWYzikB3BYeouG9IkSpwUvmVkF3Zw4tQmkNSuFTQM6AFHUhQLjdqQjn3CoLseqwmIlTA5ZgxCiCgk90s/tCs/D8zyiFjUCYoK6tmJ66jTvHm5k1VTzIctlq3oSWfpHOEJqAovRkpuev+2EV1rcLSfBTnhCVEEYgEaBv0jIQSJv9Y6c36RkPn9SeUHisIoaO39Qp9RAvC3UlPQ5ifYD84MmZ4h8pJFwEg+9PvHaeFrUaSpu/kLfUUhHibblumAlyEE/6oc2ZJf2u8dz1tRcwGvmKSD+23jtHDVk2ygm5/PUxSwfw4H5pyCSGA8FSy1LBx+cJLE25/PZDqjfg8+wehfsDGIVUEhxs/TQtT2j0mO4GZauXmAZ0okTUU6MCCbai0cJlpFpaEnTNLL07pgLEtq6D0rbkMpC1fy0LJLco5/tXVobRwCcpiiWttc+UMX0chXuHj0GGkzUc2cJ/2cv/AKYpS8Y4AKj6761LPEZYmXA8aS5PJH4ZnFPkr2P/ALSIJL+HZgWkky3DXL10cEbg+0epny5ajYAmjvWADhzfPma5s/QgwFiJNBdFIhf+GyHJmS0m9rbkswixhfgVYR4gHjJeyQRpsTWuwhuUlIIBTmJpUO+rNqb+0ez4bxiWmSkUBFCCQli9d9ekRq4iql4dSlOlTfmZ88m4GUOVUlIVZlgg6fLQPaORw2WQ7ADUhw2h+0fSsTP3dj+JBV9kiJOO4aldUpSaXbe9AQ49dYEcQ3o7r3NUpRSbT+iPM/8AggKYgltA7j7xPxnwrNluTJOWrqSrNTfKCD9I9bheHqlUEyYxL1L17x1OwKFl1uo/1Elo6IOp/uujglXoxjqnf89DwM3hRSwCBUs50NSLnYQ1guHrH+olLaNQ6u9ft/aPaowUtPlSE9RQ+4qY6Vhkm7nuSfvFG5MisVT7M8cjhC6mVNKCaEEBTgaCtK9DG0cFLF/5h1Mtkk/7qh6R6n+AbykBhql/Ul3juXLWwzFJOrOPZ4nKVThFViKXf9TymF+H5pAKWUTR5i8noGJcaw0r4anCoSl/6Fua3q4P+I9F4IAdgVfb2gsvEBIsonuRHNKrWvovsyilHujymJ4YS/ikqaidFDpmLMkXcv62iXi+Frl1QFEs5CQCzFvOqlX2j3i8ak0KFfQxMXhVFR5syXccmUp6FmzNvR/vWnVqPdDNx7r6nmOGqlzFfzJZCxRpiiXvoaaHSLUyb4bfy/5e6AaV/CKkXqIsH4bkrAGcg7pu+rZwr2gWJ+FMiT4c5RI0mN7cor9Y0qkW9dCqi4q6Ic3GIUCpBSrKeYKGWhtUihfT7UjzmPTzOJeQGzqJTapAV6bR7pXAENzpSHu5SQdWdQrGTOGyVkvLlkBgzMP+0iLU5R+HU5aldLz6ezPHyuEIuDVnyLtalWZ/a0BTOyKL3B80tQp6KcfQR7v+DlO/gy3s5D/esFSUgMJaANg4HsIe75T+38kXiafDX3/8nkcP/NZSSiaTYMUq/wCRSCPcDvAV8CXLTnHiJVqNGNqanS7R7Uzuw7f3MaM6GSITxuuiR5LD8MWpIJmFJ2yp7fijIdxvw4tcxSk4goBLhOW3Sih9oyN0/X7F1i6X5f8AgN/14EMORIFkm2tOcDfSBYvHoVyKmz0IoKAKfoVOeneJuH4ElDuoqtRXLvRoDMnLcJQFJTRwxpsGB5qB6G0ecqUE/CeqnZaopKGHKP8A5lTJDEFCQdi9Gv8AaBYHiMiUFAeKsE/MtKXpcFJBGsR+I4RaVMcxaxqX6Atd4Lwt5c0Ba0oQ/OCUlxWgSoMSRQ9zDOKtuFT12t+ep6U8dTQITNbqvbqxPqYFN4vNLsJgI3WFpZ6aA2jr/pODxQJktLIo8pke6fKe9InTOHYjDrIBVOSQ6VNYv8wJD/8AEn0iUcm3PqVnn349AsvGTlk1UhTUcU+qW9nhpBWb5Kft3EK4biTnJMTlXdjRxoRms5f2hozVqHIUj2Psz6PDt2JpX5HJeFSpLkgE1OUEt9TtBUYNF/Ec9R1djSoZx6nWsT/GJQ6nIayg3QUI3jfiFJcpSCwbm0oCCGDjaF17jWXYtpkpABzpoLk3PoI3/EjcR51PFk5ijKRQDmJNCWF3tmJ/494ZmjDAAlz/ALllt60pfpDxqSp7/octfD06usv1f+S2Juo9CI2Zlax5KZ/CrU3irSNgo5fSlL36QCfJwyXCJk8qZwpKzlB6h46Y1ovdP6HnPBtN5JWR7UTQIwz48nhpXLy8QUmllpB+qi/7EDXxGdLqmfKxA0Zgfan3MUjUpvT9mRng6290/c9f48a8ePNyuPq+aWf+KgfdyGgh+IZYLEsToRX6PFU4Pk5pUKsd0egOIjn+IiRL4ilQcKBjpOLcOCCNxFFC5BqS3Kn8RGjiImHERycRB6YNSwjFpF05v+TflWOl8SHyoQO4KvuREQ4mOTiIV4ZN3d/qzojiJxjZJfOyv9T0krj7BilPoCB7PAJvEgT+lGiB/ERycREX/p9Nu51R/wBSrpWdn7fwVlYtLnzdyR9P3pA1YqJhnxyZ8dMMOoKyOOtUdV3aXsUjiY0cTE3x40Z8V6ZHKUTiYz+Jib48YJz2rB6YcpTGJjIQGb8KvYxkLkQ/TfYkJxU4qYlZINmAbo4amnrGl4opIQxABehBIDvUkks/tC07h8wqcqWSamwIPRiBbfpvCpwp1LKe9V0/q3LvakeOkn2PptS7hpiMuUJP4uVTkClRXrG+I4FExLoQ6gyQXY63NjffeJaGSwBJLBnBtq2zvbvDuGxQ+YUFyNdBmA+52ERlFp3RRO+jJ0qaqWvK60E/LUB9Weh9IancZnIoJix2P7p3ilxKYZqeQjlqXID60JpQV2rEk4dSCcySW+YWPppDRanq0Bpx2ZXE/Dz5f84JzFy5SSoOXISSVMHNhQCgtE3G/wAOKYdM0K1JmFu4c/n6QJUwNWr6Qsqe40STZ9Nngxi1yzSlfhFDC4FZSD/FM5slS5hs5zJoElusUOHfDypyQo4lRTYsgBTgkVclqaVv6xGWSkZSStStOl6jQfpDfC+IKkEqKi/4E1Bdqku1LQk81nlf2Ro5b6ofx3wjOFUL8VtHCT2ANP8AuEefxGEmIP8AMlqSdyD/AIPpHocX8YzKZEoT3dR/ICEF/E88q5lEpIqjKGqGa29bwKcq1vFY01T4uTZeDVMOUJzF/KADW0PyfhqaGPgEg3GYpB7kKB9mhKYgqIUlId3CXCS7/Kf39oJOxE53Wqek9VE72LlJr94u5S4YiiuUFHAlv/oM3yzFqSl3YAFZzKB9oUmrSFFCpKAp6lNcvQZSEsK3jtfEFZWK1FIoSK+hP1b6wFCCSAl1P82gprXzM1DWHpubdhJ5Ugkvh80+SaCOrg13DQY8Om/icBrEXeruAfYRT4FwcFSmUXa6j1oHhjF4NUssfcR6MaMXpLc82eIkn4diTgeHqopZKXd0u/QVPR/eKOGlJlhk63r0aBFca8Ux0RpRjsc06k6mj+g2ZscmbEmZxcAOAT9IEriyvwht3fqdNom69NcjLCVHwWjMgyMMsh8rjuP1iInioo9H1iph0BcpeWq0nMWIJYhkhgXFXLWLXoIWpiIqDlF/n2Hp4WTnlkvz7muIzgwEpgQTmJIUS1CAxYMXej0hOTilpVcKH4VAEH6GCTcMBJTMHNcLASRkL0CnbzAODTUXBiXM4mG8v5+h/SPJdapN3uep0YR4Q1MmzS5C2ewygAdBRx6wGZMmhnWD2P8Ah458VZtLWd2QTXr1hnD8KXVS8qKaEqPZgwH1jOvNbyD0Iv4RdGImVLqYalm7PX97w3gvFmnkq1yWCfehJ7RuZKRLGYBU3Q1KdbgChrCnFOMFfKlWQA15r/Vx6xliKj8rY39PT+JI9HgOFzUkmYqSr+lj0+anWjRzxHFTCgpSnKkGpRMAo9m+jiPK4fiCWKZiioEuFJURtQhy/eGpWNkggJCyH8wXW+oGl4lN1G7ybf6fqVjGnFeFJfnyKkrBhhSZ/wDmk9qxkT04mSbzFgufmfXeMifiDZA0y5d8y8wKeTOTZgS99Br94NhVyl+Y8xzMAqnmJ7VNKVrCE3iSKZJTKBzAChr8pDV/F+2LuHxCCSVLUM1NWGW+Wpq9B2O8Ule2tzLcdwvF5Yl8qUoqAwrQs9dSz+0amYwTUF0LCx+BnNaDpc+0Cm4iSyc0vSpYOD8pU/QQNMhAKSkLQxrzBiW0cObxJJb2H12GMhVlyS8hBBV81Nr6/wCYdncNAQDMqofMkaFX569ukQ5OJKXUySKM99/bR3i7wbiErM2JMzwwH5AKkVbNmSwe4q9LRpKV1ZmVuSPhEyyly9CXyqIHQ1Jcs0DONQKIQEJ1LCvvX8tbxd+IZUicXwzySCSQpiCCBTKCAhjZhY9I8fxKTNlzGUyqPQU1u4HtFo2m7XJy0Q0cekAlxWn7+scDEoVql37Ht9qRKXNLuw9o3/GroGcCwa3baLdMncsGX/VlH71MFSlNTnSNyak9APziQheZWVKQOqlAC2pWQPrDM2V/LepXmyEOKN2Je3mFO9IGVhuOmZLcnMpVQ6LAbDcg9IXx+PJCsoZNn6G7vUd4VTg5hoUhtiX+8dSuHzHcqA+sUVGXYR1Y9zuXOZL5q2chgxIoHY9NopYOUEJoGepHU3heThEjzAKU75quLUAdgKPZ63hgrjtw9Jwu2cdeoprLEclYgC4gqscdzE3NGZ46rnJlHVTXgh4dMXLUUsHBAKlZakGxN4Fh8CSgTCUhGYJqWfeun0/OKpMtRUCSsk2chmowYvYn3jzcXjVT8MdXyd+Fwbn4padjyyuET0uCkZRRwQ5o2hrt66wxw/4cmzVBK0qQjVfLy2flJL1bpa8epfIgES2CiyQW5moT2FnOoI0MBRxeUkkqIJBTUV5qBQp8os4P1jyJYmbWiPTdKC5CL+B8IpRUFTOYuEJIYWfKwJam9I5wvwYnCzQqXOXmbJ4awC4IcuQA78tNGN9Nq+JUgqlk5Us4yiho6qJpudzXaIqOOJR5lKdagpS0kkpYJ+U2cVuHFaRGDru6u/cPgWpdmcPIbJ4SVgBJBbmTdUspDkpNHB9wahPEfDoMxXhtKSVFSVTEhZAdwkttUPUhg5N4DxH4hUkAywVLOYLFAQzDmSWZV6gN7VnD4lnl2AAGi0lrNu3U2rtFIxq24M3C50EKc/zUrIIBcFOYdKnrtcbwCfj1lWVCFkuWFRWtRmoR07xtUxEyahKxlKzlzAsHNAGrQ0Fdx6c8Q4XiJauVydMpdhoBmI720MVTV7Pf1J/IVxuExM1RAQQKkAkOa01rcdm6RNncNWFZVsgs7VJrQNVi5BDvvFbGYpQTlUVKW1nfVt6CkIrUoEJzFxWrMAPMRVlXHtF4Sl6CNIEjh6Qf9Rfp/iMm4FKRm8RVbak3sAHP94qYWcJsoeEiXnCgASkCnzUyln2FavFJOODEVSU1CjTRg7eYfSkTlWkmMoLc8yjBrIcTA3VMZFv+OSfnPuR9GjI3Vl2BlQKRLS1QAQ4oQXDXJGr094wYgsyUh9TX1LN3vsIRlqbUAsWep79jBcBiM4UlIJchybUIe+zvURmuRkc/wQUsqMyuo7s9DapgiZBQVEEKGgDA9X02MOrWtWeW+VNr1ZRYVOtGtDGKllSW5aNVhYfX3hXUfI6h2Js3EzXZEsOdSQwqaX/fvHS0KsydVF1OQTt0YPDU/EIQVDVSQOzO2UaeYn22hdU+QhATmzDpcsc1/wC8FSvsgNeoNZmoL5HIrYsX2Pv3gkuesuVsCdABRn1Hf6RpGMTNKlF05RypYuSQzDQBrufeOM0ejhYfE1qcWIl8K2DPGm7QPPGZo7rnFlCPGZoHnjuXNAuH2csB16wMxspt40VRWRNQiQUqlIE5dUqU5IBZixokXsHL6NWNMWzOp3UwyhncEu+wZ3jiqY3LLLFHVDDXV2ztRa5Ajhc5ILZq2brtCyUkzClIQRqrMRccvMaO5DsIJJoEhRykO+tKOEklzcWP3iLxdQssLAbl4dSiyQ52EUuCcG8VZMwKEpIOZSVJBBYlIAV5nIagLPERBCiTLLOWBVpqQToCOm1THWExUyWQUqrVyWbVksbF2r0qYEsXUaaVgLDQTTLHEMJIAKRLmhRYozkFKkupl6Mk5SLuHFDAuF4vwxMOZKCmolqOXO6VMUnNQ5srmti+jq8WnqoubMVmyhOYk1zVZzUqABDfpDuE4ghctKJuVYFUqCTmCwogsMrEMAoMTUPQkg8cpykvFqjqjCKemhnEeJeJKVlUtcleZI8RIzIXlQT4agxY31TSoJiQmQSlJSywQGJoUvcEUctqPprYPFkmUJawZUsmglFQC2OVWcGiiTQg09Q8RJOIIA5gtTAkGhLmnK3KNGjLRWRpLU0ZWUhlBLVOYC5swLMGFPXrBfFBDZnHcJfs2jl+8DxATOIVmUMvKU2cuLvvZtXo0aScpypy5gaJs1WfbrSG3QoSbikJoyabv6lnru8Ck4jxTklZjR1LCSwewawpuzwvJmTVTUhpahnAahFDV82zHq4j0GJ4gl/Bl0mM4TlJGUXcC5YQkm46LX9hoxvqwfgy5JlrdS1K0ZghJ1Kmyq1JevMlgGc6xnHUzVpShMyYlJocpmC5Du4IIF3OvSJUqStcyhCUEs6zRanBb+pQLCtH7NFX/qngy8mUKmJABYUcMNHOoictGuWOtd9EL8W4YmesrlqXmUySEhwWYZm2qOYFqwGVwhUtDaZnJ1NAzU5R1rraO18SUuYWXkAJZIq1Q9izm9dDpWOcTx4hQCQdvc22/fQiGUqllEVqI9KxUmhyswBYioNydGDb7GI09ywZRT3YU++0bVxIIAdVGFH3A1qSLbQGVxRyMqNLtoP2YaMXHVAbuHTIYN4avRm+8ZCE3jCAWWFBWo/ZjIe0+wLIsy8Igh18y6pJdhv6sadiYdMnOmhCRlZ6fbZxvE4zBUtUV3qK/rBfHU1LVep+1iInJNlI2Gp+IZ7PQO1/1qYXCZpcM9gAHcmw6BzrCa8epqJLtRqg9T9oJwueSs5lMo6UZne5v6N6wcuVXM5XA4mStJUlQUlViGZqNV6mlGp3Mc4eRlvdmLbbdRTWPSKxCFt4slC2DAgqlqbZ0lj6oMLq4VIV5JsyUWtNR4gf/fLZQH/2zHXRxFHnRnLUhUe2xKBjM0UFfDU7/wAvw5wZ3lTEq90khY9UiFU4BXzFKe5f7PHa69NK+ZHN0pXtYDmjHgs3B5fmSdB17QGDGrGflYHTcd0beCyJgCgVJzAXS7P0eAPGwYa4uUtcSBxLzJeHlSwhCDMSi63UiWlZJcqLrFBZhCo4O0pzLGaYoiWlSjzVAOS+VmU7irHrAuF4pMuYlSvKSy6kHIoZVkNXMEkqHVKYoY74gUqaDiClSpKFIKiDzLQtWShIo6i5JDsTrHj1Lxm0j1KbTSbO+HcN8OUpJlgqBzEstswylRDOpTMkhhUFmgfH58tE6bkRzlQ5nqkHnypDluUgOGbIPWfisb4pYucxBCLgN5WdwBYV29Y4lIQPOogJcsKkauA9+8SvZ3Yza2QuglaQ8zKM+XoFKqQ9ALioFH9Y1w/h3zFalkMA7FLFtSXLF7D9DQx60IKPBKSFoBCpzADPRyw0S2hsGidNxRJ8NCSpbsGBY1uTRgwd6ML6iGU21oK0kytMIAzFRKyQcpA5j8yQfMynB7pP4onTsSZZPPa7OlgXsRX62YsI6kcGWogT5uUPaUWIDOSVEVNh9bw7MRh5SkiXLTMUMnhla1HmLvmBdmABDg9qUj1Enbf5fyM4t6vQkox6VcqVJYDLUvuS6dqMA57Rqakg1W1ADQF3HQBzQa6CkXsTjlqmIQJstnUlRaruBlZmtRx9YEtEuWtOTInIedS+ZSnHKHNQbE2qBd3jdb0/PoZw9RXBTkLkKzIWQlykqXkKQ7qUMtxUFydABSA8SwCJaRMLsoBsrqZg4qwc2YsdYqL4ykSlMMx+Zxdxdg77NprApfFySAtIQKh0qf8AqYHQuBSt4VTne6X3GcY7XIWHmSkrRnCwaFKWagcOrUuzNWkFw55VLZlg5lKKrczFILB2cjW/tS4h8SMpKQok5qBqk0Gm5LwrO+I5k6WByywpwSxclxUaEBwDd/eKKc3rb7/4Fyx7m5GJBYoWFBCiUqLuHAegYVqruTHONkAnNLyEqVmUVG7FLs7tzP2YM8DWZaSDOANARyDmvejN5VNuOsT8RjJawJaAXdgUhr0BKbUDCCld3QHoVJckKK6pSHJBpzJcsBVwWygktE/ByVAhRSlLE0UoUcZdHJdyxp9ouyPg+WzmbOL3qAC9wzUjmZ8N5H8OYTlB8NFBmLBypRYOT6fkirw2uO6UuxGHAvEU4mNlqSa/WgcBvcRSwvCpBCXmXcea+rg0pX93KWJwk5AKVqloKk5sjlRN8zlII0LXoOkCw+BlrWBNWP6iijHQORr29jDyk5K+bT0AlbSxrFYnnUMi6Fv9IG1LtWNx62RiZMtIQFgACgzPGRz/ANR/wKdJdzzZlIajHR7etT+sb/iwhkjm17tqIFNQ4oXatv0obaxtOUcywaVckaPZIPf+8d2nJEdTg8yhztZ++oJAD1izw3DkCqUgkVr1NuUH6RMLcqgXykMBXMbNcVhiROC1NMWUqAfKzMHpQixqA40eOSq3KO5WyuUp2GQzmnUW/v6wpPkBIBCsz2Fvfb2hlXE7gBkszx5/iWPAcUroD7tlrf1rEKUZyeppqK2C43EJQsH5yGGrAVcC8AVjhnqWaxDEvQ02tfpaAqk5SVPlmlKiTnAcFJlkS1FNVJzWSSTakJSXmzDly5Co2plFaOHJYUc/3jvUFa5N3RSXjChICkFLkZW2Oripr9hFOT8TTJIlqWFKzJ5cwcKAVkUQpJqAoZSxcFLUDPJRg0pUgkAsWJUHADKGj2OUs53FmivjEpODloMtxyEeGokIKg3iEOVIW7OVXzB3vAeVWsFXBcU4lhVhSpUialZLu6USgXZSEJS7JoSkkv8AYPJ+GRPC14KZ4wQ2ZBBTMDh2ykDxKBVUO7HWkSOHcPXkm5ULmygkGYagABspVlU2Qh62IB0BMdSTOknOBk5kGqqliD8r2JIqfeKrESi9/qRdJPg3I4UFypyySlchiUGnIQsLUXqMpCQWDjNaKfFcOVy5WJS5MweFOI0nSkpSFqc08SVkIDNyq3inPMuZiJuJnzEuuWoBBCgUky/DzApSQwS4FQ+ZzQVk4dSpeAWM+YTMQkAKDf6UtWdaC1QTNSkn+kjeErVFN5oj04uKsyJNUmVUv+IgMSSaaBn9fzjfA8eiZOUmaARlysaiqkgv6lq/nQeKnhIKnKTqX1tap9ISZSyDLJAfnmWzHQf1NYAb1hbZotP6m5KaJqUziCtWdIKSpKbUVRQIIIoDa41qILNxRlgeG8xQGUlwDlckJVZNCq/YQhj0zCkJQ5IpmfzUHpmNPSOk4FaCEkZ7Fa1WF3YuFAuwH+WWydrv2G1QxischSCZiVFlGrkEpd1JZ7sHDbCOOI4TDlIElS0lVzmK25SQL3oKUvGBKASEEJNjU0tcUrYb1gOIxCE1CUoFKJAHuTUj6wFG3lbBfuc4lC0uUJzECzVL1LD1dv7Rqbi2GdZI7v2oNbQueLhJT4YK1A0S3qajXrWLPFOG+JMBTlAPnBBuN6EVJGzVNYMnZpSMlfYQTPAbKC4I01LMDZnpT2gicK6M1FEnMPwu1WIBYVYHXrHEtTkgjKU+YW3evXvWsDnYgJGVSgpndgWIar9QNKO+kDXZAGuG4GY/iTClCVILIJdQfViKUcfSG5nEJY/lr51INCz8pfL/ANtDHn1TaFdS9iVVYhi3sBTTWGsfwxYlBQH8xkhRepSAzl9bOHhZQTkszKRdloc43EyyyVEGWBZiG0oXoBt3hiThpUtIKgUzAUihLhgFPdlB6vsWiVK4ekAkpKmOUjY0Y0sCTfQDrDqzmADcoDDs1ANIpJK1k2LfuW8X8QJyqAzAtceheEcJxSbPnFlPLbmDgAAuKNWte3tEfFzmS5DM4ZVb+4cwzw3BJMsKFi5IOtClQLCxBUOlDWJqjCEbjqcpM9H4EkpSlTLysxNVWJFewPeJ3FcOhuTlJAIcUIAFOjhhCsvGqTlSUs+UAKLtlcnm1tTW21AY48wKSlmIbpcAUJvpo8JCnJS3HnNNbGhL3NegLfeMhdUw7fUCMjosznNtNmeTTy1AJ9Sza+0VcF8Or80yYE5Q7IU5V0e70r3FYqrxpQgIlICXoWAc7EkQJaJikqUPMCx5VKLOzukUG71H3R1py2SRRQQWTNCaN6Wa7m5jiZj0ppyhw726dzCpweRTKmIF8xS5d6kABymutHMKY5ctc3kCnSE5c6mGXYoSysx5j5gB6xNU1N6jX0CzMYslkpVlfzAEi29jVtY4kSkJzF0uFBdg4JDAKGz1aqfaMxPF0TEHMXCluA+rNYabDtG8DPlglSk5laNZ2L5k9SX9OsW24sLpcNikomJkzQkJKkkMlICXE6YkVFAu53Ia0BlynDuH5gFUslgezl77R2iapNE8iXKgAWDnoPyjgzqAJCcu5NAamm9XP94VvgDsdhQBJylSj1qBWunag1gM3GrnTEhYJQkAKSsZSAwBYgAhTh9DXpA5mHSRUqy7A3NK9gT94LOxWZRSV5mY5gokhi1TpVywuBGiAp4DiacJigvDA+FUVBIWFNmSUqJzJB3LsBvFriqpOLlKmSAJE4AlcqYcqFEOZgkqL6BXIsBnoY8YiZTNKRmzPmVkzPegL0qB61o9W5OAXLlHOpOZ1BOduZlFOQKUArO8tY0sBAlC+vI8ZMp4rCzUB5gEtTsQpuWtikHSzilqxO4hxMFEuXLbw0Zxu4zrUuYHPKFKUCBoIdnYNOKkS1hTKKWJABsopIzHmqACQBQm5asteA/m5/MiXyhISzKoACCeoOZqNowjU3HngEk0KYcGaB4iTlNRVqBgHN7vrVo6nsokS1BOVHmZwgbpNg4Db2axhicFFZ/CzaU0IO6ifRmjhUtWXMpILXT01pRL6dA53embW4tjaMYUpKZIzMXL0qdnBqa166CkBmzJivMpgAeVI+tdL1gshbpDgWFAXCS1R0DHreMqw1qBQdaOX0hc1nsAGjDZUkILKVqomppVrAs+sF4f8MGYSuaeV/IDWlA6rimnaOFEFQVylKXDBCncUYHuBa5fvDCcapBJcDRgXoDSnStW92hXKdtHqNGyeo1iMIiQCZcsAuB5dHTRzerk606QVfGk2yghLsXcXOVvTU76xDn4srYrW6QpyDSxq22ptW1dOsctKsxqCpTZU2agu1KM4G5rE+ne2bUfP2N4zFFYPKamzje5A0rY9YVTLAFQCC/mZwGYt1YGoozQILZgzEmoB1NGrXYMDRheNOpxv12r1bv/AIjoS0sSDKWyyztRsxHKNmOsERxBWYE+wdnJq5sK19KQsZCmCSKm5Hp2v9IGoqLgBy9A4p760Ht2g5UzB5/ESJgmEuli4TYlj/aOyUhy5LE0zXOw0zMdPrAMLJKCTkzJNK7Ftv8Al7GOBKS+UUSGJNCQ+jm1PtrBsuDDUtaiQDatCxsA7UcEFwXgp4gUgszgUADbGg63hYTstAMwpW4ZywFtPvW0LLxJPRvSp0Gwp3oIXLmexr2DzMdNX8rAmjn3p2Om/SODmCQQlB3zGtNAX0I94XnYjKPKylO5N2/faB4mU4TUvZj1rQ211iqiYKpazUywT2EZDchwkB1Gl0u3o0ZAzehioiatfykigcENfrp2DwfEKmlk5zkA1tRtXpGjigbVGpsN9aW1jvw61Pav202jmchxaZg2qCdujvsGNDq+kHw+DoAUZkqsyCb75qbk01O0aJBqGJAZyxO1TaoqR09IekMGZZKSCSFEhnq6aPRjR4WVRpDKJHn8ESolIGQhiqpo9XGhJFgPpGzO8JLMVK6MnV96ltOkVcRO8qioZbPclwAkMKDqegiPjF5VHyqBsP67pB6mh97Q8ZOejFasZP4gq4FKah71JbbptABLqT5gaJz1OZL0YVvlFtusZh1OslNa1LjKG1AScxc6UhrDFEiYFHzpDipNSHo9TlNB21YRTSOyF3FxglhRM0lLu1jQkN0sBr6UMcT+IjMhKUpmaAs6vQCur+8ZNxCllSQVFQDMSBU6vr/npFv4bICVpAyqQST+E0LJ12D1Gh7pOeVZpIMVd2IkniqpqwlIro13fT6e8eww0mVMRIE50Z0jKpTDIvxVEjKOZ+ZJJdzmo/liTgFS5iPETLCE6IKEkWfMim5Gt0xxjFK8F5KnGfP65FDld6MXvVtxRHJN2SsUj4V3PSI4PJlzDLTMKgkAKUJasjqUMgSpjQF0uSQpBKs3IRHmsfiB/MAcqluCgAgJKd7uoKHR2jfBccZ89ClBigMpm5SkuntVIFjQaM8UeK4IpnKmES5krNm8RCv/ADGIVLVqS5JqLK3EDyydwtZo3REwGJdGZTZlFwG009630hmYaM1TTY/r+ccTsFkmlSWylCcqXAANadg1O/SNInOwQUn8TEfQNYP9RDWu7onxYXEgFIKw1CCHe9x1oPpBUFhY0FAGFvVhsxP2heWopJQGN1VNyauK73sOYDSMmqChlFAC7sWe/Z3+/rDWbeoppKwHOaooySFV2LB2HTXrAAHD5GF3U5L6mzlh6dYHNnqq+YZQ5BIA/COYPV39oHPxSAQCFFhcPmDO5fo173eKKIBhZFinYbk6tUO1XbveBl3JWUJFk0FerllKFiT19IHMmEpeoS1nBJH2atm17QPMlaksWroMwJdwG0LOa7wUjBZUtgxUdwlLJ/8A2dxoI2uX5s2WYLJqBSxZi18of2gRnkLrMBBIYgZmGrfhto9Y34gVYlPUgAsNSS5Jq1yYOoTU5OaiSA5DsCOjWc1J1jkyKZSsKb0alq1/wY2Flyqgeyg1E6XFzasDTOyEOC+1mYWYGlSTXeG1AMqQBRyoC7drGN0FABQ5nc3Gh209+sBkzUmoueveptX6RyVsws3Vqtr+9oSz2MMhwCQEuLE2Fyp/a7a9TApc0qq5etgSNS/KPWwpAZrEbtQB7BhdrjX84B44AdKt3SbV2uCH327QyjcwWcpw29Xf12/T1gSEE0/DqzhNWckW1vtBP4ozVBJT0AT+671tFHC4QSz/ADTmJLhIBJKqkZgDs5guWVamJy+GTVFwmhsxA+hY/SMiovic1/NKR/Sohx3rGQvUn6BsUU4hwASFG7gsH1bUjq0b8QEOcoAs/wBfS1YUxWJQgO4zNckE3Z0pqPXQRPxCJs2zlJZs5b6lgY51TvrsG5SmcTluQ760p1uDXX840vjCAWDr9KD9fWzWjauDyQCC61sAFDsxVSnUUJrrC0nBsGQpKKvqpRbQhgQLUPW8FKm+4Xctp4shSUiYCHLA5mymjMQA4d3q1NjCGLwUskpIILvq/e9Q33vC8iQUg/zMx3SLXNHJB7N70igvEZggpTmJZmoWoAbUodBCJKD8Ib33I5xJSpSJWVKUCpFA5Zz1Uwpsx2gPhTMQcqVZgDR6GwBNmLPD2PSJFQmivOGd6uHrTUUpXtD2CSE+B4Y5AlSsxvzMQl/X6RV1MqukaMbvURw3D0pzrK0pKJhAADk5SUu5sCdOnoH+HYuXKStQ/wBRTUc2IJQA5t5jvSFOOhRmBWZnSAEgPmIJJPdt4nY3DTWKlBiVBhRwBQHlFXzN6Wsy5OqvE9/yxvKy4jFLUvMBylKqEhkgGhDaUaupgskFchElS5ZCXUFoBzsVFYKlvzUWlhYDesSeElglLFJKwkqzKTlKgXSQ3UFmOtbwbFcNmS5qpMwFJAdZJZm5QnlobXtcjSFlBLROwL8sZw+ITLShBmpTNSQxGoolabA8+XL2AhmViVS0LlhfLNUHz6VLFhRwCReo9hIl48pUpg4cA8rcwFTU0ApYa2jFI+cpMwk0yhhlNr3qxg5e5swzxCRMyZZgBU6ghSHY0CUh/X9dInTliWPDccx0dTgBgXGpIAZIo14axOJVkCZfKUDyhTlL19aGjPpHUrEibyqRQALSpiAb7agHfTpFItpagEZiwpZDlJd1MAzClfmJNWf2aCpnJNiQB0qa1DioBLwCchKifDLTLMGCS3mYm3cnbtCsxCgCVMWZKaux6N2uYrZMBTSQWFD+EAszCjA9Gf8ASyq0BDnxC5VSjuAxbRr1IcaaQhMx5+VxuXL9D09I3/EqWQSymsGv7faCoNGGp63qpsxUArUXehfZt7aa6RmyqKQVAkUB73ysRcGnQQmucl3y1petdSRb0tGTsWSzFgLNQd20g5WYc/iVJOXIRckM51dQN9SDfXtHCgVBqpJ0ZndhlSSXb7RxJExYPhpX3BLBuv7vGx46GJCiDoa9a7HvWAYJkJcgLFSAwpQWoWLMTSB4iWpAZSVNQAkBw99+uusLzVTAQFZgWbq23WG5PCZywynSkV5v0u8HRatmMw0h0hkki/fapaoG1I2pBGhJev1ZvU3MNq4HlJPiZUsztpfd3oPcQAYeUkZlTFUdmoT6VYmsTzp7GFjOIDKpbSuuj19d4XXlY2JPcNd6e0O+DKUrMVKYvqKEaO1YPwrhsozOYlYyk2YONy/ekM5qKuYbweGTLJBSkFIcKLOTYnoCbRzNUrxMyQDQuSznono4iXxDN4hdQJUSKHrb7Q4J6GlOouGtQUoSSQ5F6DeJ5XvuYEqbP0oNnT+cZHKlkl1BTmv+o3agTtGQfZfnuYYwWAVVSwhzcrD5XALkGj9DZjvBp05KQQqYlbO4YDMfR2Fiw2MAHB1Tv9JWYgDM4yvdmu/rFHAfCASoGaoLDeVLs/fUe0JOpBayfsMkyaOLpCOVLElyBQdTQvfcwccNmzmmhwhWiiRr0HlIj0uF4JJRzCWkVdyHr0e3pDhxiQCSWB312jllikvIvqPk7nik4JQIKEhX9Id0ubjrr0pDstSwpIqUKJzAiqTZibppUd9Y6XxBHhqRmPmNhlLf1epgB4glgcxDDLRTPVxexq/6xe8pboTRDcuU61DMaAApALMBepJqa31bQw7IUa2Z6Uajan8T/eJ0hvDSsAJB8y5iq5QohJDVfmOlaVjteKzKAlqBIIzm7puWLatCSi5DJ2dxjESltnyhwQQ4HICkO5NHBetdIQ8SctbpISpnW52JAPK93FhVqxriHH1JBT5kmyVBmrq9T0tAMCvOHZIBJqp3YM4TqQ53YEw0IyUbsDd2dypypBlziStQIKSHormY28xILPWji0P8Zx4nIlqmNLWRXUtt3B+8I4vHKSghBsWOyWf3FdBvEydOl+VWYl6qdwdyxh1DM1K2oL6WHJkwIfKgqFg4zAkuBQ3FAG/q7QDHLnllEKA6PR9CP7QwZLyDiE5nCiMtGFGBZq7uLUidw3EBKuYqysxY6OHAfcBopDW77AsP8I4as/zFDkAUCS7hrPqA5+hhiZMyFOVSEpH4rnVg7MKsxPWCnG50GWhTJUnKrtUCgZgmzChP1jf9MmKJAOY67NuT7/XrAXibcmF24HsRxJN1gLzBmagoXKa0U9NL6xuVipWULKVCuWhcjVR6ADLbfSO+B8BK1qzglIDFaCOX8Qr8zEU29IJj+EywhGVCwBnMwBT2ISMr1ZxWlNg9A5QTyhyu1xKbhZaiSCrNch6v0e/vpDEmSkkhIJUwJUALG5TSnzde8KzlJypKGWlNkEFwkeYvqCTDGECvEGaYEMlZCW8qSkgO1Ni3rBd7CmpnAfFUVIZAD5gSSXFSQ7PdmGoMOyMClKORn2UzuNCrStXHTvDeGmLCUmZVQHs4r9Ke8DyguRygOSlgOpFqbmIupJuzGsT049ITVeZSqMmtSNqa0ev1injsLNlgTboVLCg1Xdrhtwqz6ekyfg5ZJWSE1FG2FB9nApRooYjiRm4cSUupCAoJIoXzhWUCzBix0J9AZcW9zK1tScccsKqFEMVOaswsXolq/SOZnGeXmQpBFQd6h77xmHmLZlAJBOVKTalCovShZn2eGVYGUhClKT4i6AgnylVQ/wCGhc99ILcU9UBIVTj86QTQOxBbmtemtbWhjh/CpS2UlIYlnJzc1XGX8zA5snxvInNlALoGrqABPyh3vS24hnwFHzLSChWcJA5Smg6EFtdfvpPSydjJGzw9KgppaMqaeVlG9kgXoaX93jhcyXLSAgZGDqL3rZT1DsRGSsdkzBSloSdydikEGtbH1G7wwMCU861nmSWSGPbmobVb60ibdt2HfYn4pUs+fPoVp+UVpo4PYwrPwQW5S2T5SkMeoy6gRSAAFEpmIAq1MxLgE1YACz1oNhB5eClEJZOVSQzlqNXU11r0peHVRRBYiD4cnGoAIPWMir4slPLmTT+lvoA0ZB60vxAsc/CfmX/uA9K07R6JRrGRkcmK/uMtDYbxB5fQfYR5rjCiCK6n84yMiOG84jJ/D5STLWSAT4aqkPZmhnApqTqEgA62jIyPRluxUNqOZgqozKDGutIwoHjqoPL+cajIh39ws81xb/UWNlH8oe4aXQXrll0fSpttYe0ZGR2vyIXkn4dZpU1Cn68pvvGZB4TsHziv/GNRkMzLksYJRGHWAaGSpxvQ39h7CHTKSMHQCw03mAH6RkZHJLf3GexKlIAlCg/1G9GFO0CXNISpiRzDXoI1GRaPIp6PAywcJUA/zR+UD40MqZbU5lWpeagn3MajIit/dnR8PsKqkpE4gJDADTof0HsIkYRX/wAYj/6yR6ZxTtGRkVp7P5HO9ythVkrW5J/mNXZ7Q2rztpWMjIlLzDLYWxEseIAw823WJ3EFOUvqD/8A0EZGRWArKHEpYEtTADkVp1EUcZKAIYCt6XZJZ94yMjmf8hWxP+Erzv8AcP8A1f3iQtZ/nqc5gEsdRzDWMjIrH+5L/qNwivwoPikJNU5XbR/Cl1beEpaiuey+YB/NX5UbxkZGW7+S/cCE+LFppAoMrN0DsIoYFP8ALT1d+tE/qfcxkZDVPKgEXiAaYoCn+BGRkZF47IB//9k="/>
          <p:cNvSpPr>
            <a:spLocks noChangeAspect="1" noChangeArrowheads="1"/>
          </p:cNvSpPr>
          <p:nvPr/>
        </p:nvSpPr>
        <p:spPr bwMode="auto">
          <a:xfrm>
            <a:off x="155575" y="-2560638"/>
            <a:ext cx="71151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hQSERUUExQWFRUWGBwYGBgYGCAaIBsaHhoaGRgYGhocHyYfGhsjGhsYHy8gIycpLCwsGB4yNTAqNSYrLCkBCQoKDgwOGg8PGiolHyQsLCwsLCwsLC8sLCwsLCwsLCwsLCwsLCwsLCwsLCwsLCwsLCwsLCwsLCwsLCwsLCwsLP/AABEIAMIBAwMBIgACEQEDEQH/xAAbAAADAAMBAQAAAAAAAAAAAAADBAUAAQIGB//EAEMQAAECBAQEBAQEBQMCBAcAAAECEQADITEEEkFRBSJhcRMygZEGQqGxUsHR8BQjYuHxM3KCFaIWQ8LSJDRzg5Kys//EABoBAAMBAQEBAAAAAAAAAAAAAAECAwAEBQb/xAAzEQACAQIFAgQFAwMFAAAAAAAAAQIDEQQSITFBE1EiMmGBQnGRofCxwdEUM+EFUmKC0v/aAAwDAQACEQMRAD8A8qpQ394GJjXUB6/lChUTdR7wEnd23P3j6258+qQ+vGpFi/pA5uO6kwsnD5jyl/WBTJZD/q8a6GVJDIxJNgY2cWoVAL7gwqlamZ6RoIL0jXD00GONXv8ASNfxR3/feBlXR+sbSQfMPan6wcyDlXYKJ8dDFkHeAgAWt1/WNGSrQejPe1v2YGdGyXG5c3XTekEViH7dK/v2hNi9Sx6uPWsDdwzmu3e3eF6kQdMe8RzT7OY4VPfQt+9YBMlMA9NtPdqxzMQABcv6t7iB1EHph/HHbt/mCy1lXlBbp+ZhKRNSDUA/T1giZxoxSezfZQrAdQ3TQ8iWTVmD3b8zbvBJqCnzJIT/AEkE/RRDQivELNLDsB9gI5Wst5n/AHvC53yw5EGXNGj+36Exoqfb7wKXh1q8qSpg5YWG7/rDmBwhUajKxpYub1cEH1EF1kuTdMClZBpfct+cGMp3zKSG0BKnGpdOagFYPPwC5inUtDgM32sKGtmjWH4BNdilNzzZiQKbAiJuuu4emKz5wohKnGpy2JuwN/pHP8UoFJDOKjlGu9ObW8PDhJSspmeFbyklJtbzUhBEpIXlmHKNXe2gd3+kDrJ7ByFCZ8QoKRmTkKbJCElJbXRQPqIBguISXUJhmMS7pUR/2uX1vCviS0g+G+atTzgjYgp/dI6wyUK5TKzdkF21JKFfYQudJcjKKHsRiJbFWHKxl3YA6tlACSbBiPdqvylL8J0rEs05ULUlJ2zINPZrx5efhkgkAGlwXH0c0Aa5jjMoHZmLfahaA5X5MoIumasHOMssgDNlWoEsNbg0/N3jrB8SSpWYzikB3BYeouG9IkSpwUvmVkF3Zw4tQmkNSuFTQM6AFHUhQLjdqQjn3CoLseqwmIlTA5ZgxCiCgk90s/tCs/D8zyiFjUCYoK6tmJ66jTvHm5k1VTzIctlq3oSWfpHOEJqAovRkpuev+2EV1rcLSfBTnhCVEEYgEaBv0jIQSJv9Y6c36RkPn9SeUHisIoaO39Qp9RAvC3UlPQ5ifYD84MmZ4h8pJFwEg+9PvHaeFrUaSpu/kLfUUhHibblumAlyEE/6oc2ZJf2u8dz1tRcwGvmKSD+23jtHDVk2ygm5/PUxSwfw4H5pyCSGA8FSy1LBx+cJLE25/PZDqjfg8+wehfsDGIVUEhxs/TQtT2j0mO4GZauXmAZ0okTUU6MCCbai0cJlpFpaEnTNLL07pgLEtq6D0rbkMpC1fy0LJLco5/tXVobRwCcpiiWttc+UMX0chXuHj0GGkzUc2cJ/2cv/AKYpS8Y4AKj6761LPEZYmXA8aS5PJH4ZnFPkr2P/ALSIJL+HZgWkky3DXL10cEbg+0epny5ajYAmjvWADhzfPma5s/QgwFiJNBdFIhf+GyHJmS0m9rbkswixhfgVYR4gHjJeyQRpsTWuwhuUlIIBTmJpUO+rNqb+0ez4bxiWmSkUBFCCQli9d9ekRq4iql4dSlOlTfmZ88m4GUOVUlIVZlgg6fLQPaORw2WQ7ADUhw2h+0fSsTP3dj+JBV9kiJOO4aldUpSaXbe9AQ49dYEcQ3o7r3NUpRSbT+iPM/8AggKYgltA7j7xPxnwrNluTJOWrqSrNTfKCD9I9bheHqlUEyYxL1L17x1OwKFl1uo/1Elo6IOp/uujglXoxjqnf89DwM3hRSwCBUs50NSLnYQ1guHrH+olLaNQ6u9ft/aPaowUtPlSE9RQ+4qY6Vhkm7nuSfvFG5MisVT7M8cjhC6mVNKCaEEBTgaCtK9DG0cFLF/5h1Mtkk/7qh6R6n+AbykBhql/Ul3juXLWwzFJOrOPZ4nKVThFViKXf9TymF+H5pAKWUTR5i8noGJcaw0r4anCoSl/6Fua3q4P+I9F4IAdgVfb2gsvEBIsonuRHNKrWvovsyilHujymJ4YS/ikqaidFDpmLMkXcv62iXi+Frl1QFEs5CQCzFvOqlX2j3i8ak0KFfQxMXhVFR5syXccmUp6FmzNvR/vWnVqPdDNx7r6nmOGqlzFfzJZCxRpiiXvoaaHSLUyb4bfy/5e6AaV/CKkXqIsH4bkrAGcg7pu+rZwr2gWJ+FMiT4c5RI0mN7cor9Y0qkW9dCqi4q6Ic3GIUCpBSrKeYKGWhtUihfT7UjzmPTzOJeQGzqJTapAV6bR7pXAENzpSHu5SQdWdQrGTOGyVkvLlkBgzMP+0iLU5R+HU5aldLz6ezPHyuEIuDVnyLtalWZ/a0BTOyKL3B80tQp6KcfQR7v+DlO/gy3s5D/esFSUgMJaANg4HsIe75T+38kXiafDX3/8nkcP/NZSSiaTYMUq/wCRSCPcDvAV8CXLTnHiJVqNGNqanS7R7Uzuw7f3MaM6GSITxuuiR5LD8MWpIJmFJ2yp7fijIdxvw4tcxSk4goBLhOW3Sih9oyN0/X7F1i6X5f8AgN/14EMORIFkm2tOcDfSBYvHoVyKmz0IoKAKfoVOeneJuH4ElDuoqtRXLvRoDMnLcJQFJTRwxpsGB5qB6G0ecqUE/CeqnZaopKGHKP8A5lTJDEFCQdi9Gv8AaBYHiMiUFAeKsE/MtKXpcFJBGsR+I4RaVMcxaxqX6Atd4Lwt5c0Ba0oQ/OCUlxWgSoMSRQ9zDOKtuFT12t+ep6U8dTQITNbqvbqxPqYFN4vNLsJgI3WFpZ6aA2jr/pODxQJktLIo8pke6fKe9InTOHYjDrIBVOSQ6VNYv8wJD/8AEn0iUcm3PqVnn349AsvGTlk1UhTUcU+qW9nhpBWb5Kft3EK4biTnJMTlXdjRxoRms5f2hozVqHIUj2Psz6PDt2JpX5HJeFSpLkgE1OUEt9TtBUYNF/Ec9R1djSoZx6nWsT/GJQ6nIayg3QUI3jfiFJcpSCwbm0oCCGDjaF17jWXYtpkpABzpoLk3PoI3/EjcR51PFk5ijKRQDmJNCWF3tmJ/494ZmjDAAlz/ALllt60pfpDxqSp7/octfD06usv1f+S2Juo9CI2Zlax5KZ/CrU3irSNgo5fSlL36QCfJwyXCJk8qZwpKzlB6h46Y1ovdP6HnPBtN5JWR7UTQIwz48nhpXLy8QUmllpB+qi/7EDXxGdLqmfKxA0Zgfan3MUjUpvT9mRng6290/c9f48a8ePNyuPq+aWf+KgfdyGgh+IZYLEsToRX6PFU4Pk5pUKsd0egOIjn+IiRL4ilQcKBjpOLcOCCNxFFC5BqS3Kn8RGjiImHERycRB6YNSwjFpF05v+TflWOl8SHyoQO4KvuREQ4mOTiIV4ZN3d/qzojiJxjZJfOyv9T0krj7BilPoCB7PAJvEgT+lGiB/ERycREX/p9Nu51R/wBSrpWdn7fwVlYtLnzdyR9P3pA1YqJhnxyZ8dMMOoKyOOtUdV3aXsUjiY0cTE3x40Z8V6ZHKUTiYz+Jib48YJz2rB6YcpTGJjIQGb8KvYxkLkQ/TfYkJxU4qYlZINmAbo4amnrGl4opIQxABehBIDvUkks/tC07h8wqcqWSamwIPRiBbfpvCpwp1LKe9V0/q3LvakeOkn2PptS7hpiMuUJP4uVTkClRXrG+I4FExLoQ6gyQXY63NjffeJaGSwBJLBnBtq2zvbvDuGxQ+YUFyNdBmA+52ERlFp3RRO+jJ0qaqWvK60E/LUB9Weh9IancZnIoJix2P7p3ilxKYZqeQjlqXID60JpQV2rEk4dSCcySW+YWPppDRanq0Bpx2ZXE/Dz5f84JzFy5SSoOXISSVMHNhQCgtE3G/wAOKYdM0K1JmFu4c/n6QJUwNWr6Qsqe40STZ9Nngxi1yzSlfhFDC4FZSD/FM5slS5hs5zJoElusUOHfDypyQo4lRTYsgBTgkVclqaVv6xGWSkZSStStOl6jQfpDfC+IKkEqKi/4E1Bdqku1LQk81nlf2Ro5b6ofx3wjOFUL8VtHCT2ANP8AuEefxGEmIP8AMlqSdyD/AIPpHocX8YzKZEoT3dR/ICEF/E88q5lEpIqjKGqGa29bwKcq1vFY01T4uTZeDVMOUJzF/KADW0PyfhqaGPgEg3GYpB7kKB9mhKYgqIUlId3CXCS7/Kf39oJOxE53Wqek9VE72LlJr94u5S4YiiuUFHAlv/oM3yzFqSl3YAFZzKB9oUmrSFFCpKAp6lNcvQZSEsK3jtfEFZWK1FIoSK+hP1b6wFCCSAl1P82gprXzM1DWHpubdhJ5Ugkvh80+SaCOrg13DQY8Om/icBrEXeruAfYRT4FwcFSmUXa6j1oHhjF4NUssfcR6MaMXpLc82eIkn4diTgeHqopZKXd0u/QVPR/eKOGlJlhk63r0aBFca8Ux0RpRjsc06k6mj+g2ZscmbEmZxcAOAT9IEriyvwht3fqdNom69NcjLCVHwWjMgyMMsh8rjuP1iInioo9H1iph0BcpeWq0nMWIJYhkhgXFXLWLXoIWpiIqDlF/n2Hp4WTnlkvz7muIzgwEpgQTmJIUS1CAxYMXej0hOTilpVcKH4VAEH6GCTcMBJTMHNcLASRkL0CnbzAODTUXBiXM4mG8v5+h/SPJdapN3uep0YR4Q1MmzS5C2ewygAdBRx6wGZMmhnWD2P8Ah458VZtLWd2QTXr1hnD8KXVS8qKaEqPZgwH1jOvNbyD0Iv4RdGImVLqYalm7PX97w3gvFmnkq1yWCfehJ7RuZKRLGYBU3Q1KdbgChrCnFOMFfKlWQA15r/Vx6xliKj8rY39PT+JI9HgOFzUkmYqSr+lj0+anWjRzxHFTCgpSnKkGpRMAo9m+jiPK4fiCWKZiioEuFJURtQhy/eGpWNkggJCyH8wXW+oGl4lN1G7ybf6fqVjGnFeFJfnyKkrBhhSZ/wDmk9qxkT04mSbzFgufmfXeMifiDZA0y5d8y8wKeTOTZgS99Br94NhVyl+Y8xzMAqnmJ7VNKVrCE3iSKZJTKBzAChr8pDV/F+2LuHxCCSVLUM1NWGW+Wpq9B2O8Ule2tzLcdwvF5Yl8qUoqAwrQs9dSz+0amYwTUF0LCx+BnNaDpc+0Cm4iSyc0vSpYOD8pU/QQNMhAKSkLQxrzBiW0cObxJJb2H12GMhVlyS8hBBV81Nr6/wCYdncNAQDMqofMkaFX569ukQ5OJKXUySKM99/bR3i7wbiErM2JMzwwH5AKkVbNmSwe4q9LRpKV1ZmVuSPhEyyly9CXyqIHQ1Jcs0DONQKIQEJ1LCvvX8tbxd+IZUicXwzySCSQpiCCBTKCAhjZhY9I8fxKTNlzGUyqPQU1u4HtFo2m7XJy0Q0cekAlxWn7+scDEoVql37Ht9qRKXNLuw9o3/GroGcCwa3baLdMncsGX/VlH71MFSlNTnSNyak9APziQheZWVKQOqlAC2pWQPrDM2V/LepXmyEOKN2Je3mFO9IGVhuOmZLcnMpVQ6LAbDcg9IXx+PJCsoZNn6G7vUd4VTg5hoUhtiX+8dSuHzHcqA+sUVGXYR1Y9zuXOZL5q2chgxIoHY9NopYOUEJoGepHU3heThEjzAKU75quLUAdgKPZ63hgrjtw9Jwu2cdeoprLEclYgC4gqscdzE3NGZ46rnJlHVTXgh4dMXLUUsHBAKlZakGxN4Fh8CSgTCUhGYJqWfeun0/OKpMtRUCSsk2chmowYvYn3jzcXjVT8MdXyd+Fwbn4padjyyuET0uCkZRRwQ5o2hrt66wxw/4cmzVBK0qQjVfLy2flJL1bpa8epfIgES2CiyQW5moT2FnOoI0MBRxeUkkqIJBTUV5qBQp8os4P1jyJYmbWiPTdKC5CL+B8IpRUFTOYuEJIYWfKwJam9I5wvwYnCzQqXOXmbJ4awC4IcuQA78tNGN9Nq+JUgqlk5Us4yiho6qJpudzXaIqOOJR5lKdagpS0kkpYJ+U2cVuHFaRGDru6u/cPgWpdmcPIbJ4SVgBJBbmTdUspDkpNHB9wahPEfDoMxXhtKSVFSVTEhZAdwkttUPUhg5N4DxH4hUkAywVLOYLFAQzDmSWZV6gN7VnD4lnl2AAGi0lrNu3U2rtFIxq24M3C50EKc/zUrIIBcFOYdKnrtcbwCfj1lWVCFkuWFRWtRmoR07xtUxEyahKxlKzlzAsHNAGrQ0Fdx6c8Q4XiJauVydMpdhoBmI720MVTV7Pf1J/IVxuExM1RAQQKkAkOa01rcdm6RNncNWFZVsgs7VJrQNVi5BDvvFbGYpQTlUVKW1nfVt6CkIrUoEJzFxWrMAPMRVlXHtF4Sl6CNIEjh6Qf9Rfp/iMm4FKRm8RVbak3sAHP94qYWcJsoeEiXnCgASkCnzUyln2FavFJOODEVSU1CjTRg7eYfSkTlWkmMoLc8yjBrIcTA3VMZFv+OSfnPuR9GjI3Vl2BlQKRLS1QAQ4oQXDXJGr094wYgsyUh9TX1LN3vsIRlqbUAsWep79jBcBiM4UlIJchybUIe+zvURmuRkc/wQUsqMyuo7s9DapgiZBQVEEKGgDA9X02MOrWtWeW+VNr1ZRYVOtGtDGKllSW5aNVhYfX3hXUfI6h2Js3EzXZEsOdSQwqaX/fvHS0KsydVF1OQTt0YPDU/EIQVDVSQOzO2UaeYn22hdU+QhATmzDpcsc1/wC8FSvsgNeoNZmoL5HIrYsX2Pv3gkuesuVsCdABRn1Hf6RpGMTNKlF05RypYuSQzDQBrufeOM0ejhYfE1qcWIl8K2DPGm7QPPGZo7rnFlCPGZoHnjuXNAuH2csB16wMxspt40VRWRNQiQUqlIE5dUqU5IBZixokXsHL6NWNMWzOp3UwyhncEu+wZ3jiqY3LLLFHVDDXV2ztRa5Ajhc5ILZq2brtCyUkzClIQRqrMRccvMaO5DsIJJoEhRykO+tKOEklzcWP3iLxdQssLAbl4dSiyQ52EUuCcG8VZMwKEpIOZSVJBBYlIAV5nIagLPERBCiTLLOWBVpqQToCOm1THWExUyWQUqrVyWbVksbF2r0qYEsXUaaVgLDQTTLHEMJIAKRLmhRYozkFKkupl6Mk5SLuHFDAuF4vwxMOZKCmolqOXO6VMUnNQ5srmti+jq8WnqoubMVmyhOYk1zVZzUqABDfpDuE4ghctKJuVYFUqCTmCwogsMrEMAoMTUPQkg8cpykvFqjqjCKemhnEeJeJKVlUtcleZI8RIzIXlQT4agxY31TSoJiQmQSlJSywQGJoUvcEUctqPprYPFkmUJawZUsmglFQC2OVWcGiiTQg09Q8RJOIIA5gtTAkGhLmnK3KNGjLRWRpLU0ZWUhlBLVOYC5swLMGFPXrBfFBDZnHcJfs2jl+8DxATOIVmUMvKU2cuLvvZtXo0aScpypy5gaJs1WfbrSG3QoSbikJoyabv6lnru8Ck4jxTklZjR1LCSwewawpuzwvJmTVTUhpahnAahFDV82zHq4j0GJ4gl/Bl0mM4TlJGUXcC5YQkm46LX9hoxvqwfgy5JlrdS1K0ZghJ1Kmyq1JevMlgGc6xnHUzVpShMyYlJocpmC5Du4IIF3OvSJUqStcyhCUEs6zRanBb+pQLCtH7NFX/qngy8mUKmJABYUcMNHOoictGuWOtd9EL8W4YmesrlqXmUySEhwWYZm2qOYFqwGVwhUtDaZnJ1NAzU5R1rraO18SUuYWXkAJZIq1Q9izm9dDpWOcTx4hQCQdvc22/fQiGUqllEVqI9KxUmhyswBYioNydGDb7GI09ywZRT3YU++0bVxIIAdVGFH3A1qSLbQGVxRyMqNLtoP2YaMXHVAbuHTIYN4avRm+8ZCE3jCAWWFBWo/ZjIe0+wLIsy8Igh18y6pJdhv6sadiYdMnOmhCRlZ6fbZxvE4zBUtUV3qK/rBfHU1LVep+1iInJNlI2Gp+IZ7PQO1/1qYXCZpcM9gAHcmw6BzrCa8epqJLtRqg9T9oJwueSs5lMo6UZne5v6N6wcuVXM5XA4mStJUlQUlViGZqNV6mlGp3Mc4eRlvdmLbbdRTWPSKxCFt4slC2DAgqlqbZ0lj6oMLq4VIV5JsyUWtNR4gf/fLZQH/2zHXRxFHnRnLUhUe2xKBjM0UFfDU7/wAvw5wZ3lTEq90khY9UiFU4BXzFKe5f7PHa69NK+ZHN0pXtYDmjHgs3B5fmSdB17QGDGrGflYHTcd0beCyJgCgVJzAXS7P0eAPGwYa4uUtcSBxLzJeHlSwhCDMSi63UiWlZJcqLrFBZhCo4O0pzLGaYoiWlSjzVAOS+VmU7irHrAuF4pMuYlSvKSy6kHIoZVkNXMEkqHVKYoY74gUqaDiClSpKFIKiDzLQtWShIo6i5JDsTrHj1Lxm0j1KbTSbO+HcN8OUpJlgqBzEstswylRDOpTMkhhUFmgfH58tE6bkRzlQ5nqkHnypDluUgOGbIPWfisb4pYucxBCLgN5WdwBYV29Y4lIQPOogJcsKkauA9+8SvZ3Yza2QuglaQ8zKM+XoFKqQ9ALioFH9Y1w/h3zFalkMA7FLFtSXLF7D9DQx60IKPBKSFoBCpzADPRyw0S2hsGidNxRJ8NCSpbsGBY1uTRgwd6ML6iGU21oK0kytMIAzFRKyQcpA5j8yQfMynB7pP4onTsSZZPPa7OlgXsRX62YsI6kcGWogT5uUPaUWIDOSVEVNh9bw7MRh5SkiXLTMUMnhla1HmLvmBdmABDg9qUj1Enbf5fyM4t6vQkox6VcqVJYDLUvuS6dqMA57Rqakg1W1ADQF3HQBzQa6CkXsTjlqmIQJstnUlRaruBlZmtRx9YEtEuWtOTInIedS+ZSnHKHNQbE2qBd3jdb0/PoZw9RXBTkLkKzIWQlykqXkKQ7qUMtxUFydABSA8SwCJaRMLsoBsrqZg4qwc2YsdYqL4ykSlMMx+Zxdxdg77NprApfFySAtIQKh0qf8AqYHQuBSt4VTne6X3GcY7XIWHmSkrRnCwaFKWagcOrUuzNWkFw55VLZlg5lKKrczFILB2cjW/tS4h8SMpKQok5qBqk0Gm5LwrO+I5k6WByywpwSxclxUaEBwDd/eKKc3rb7/4Fyx7m5GJBYoWFBCiUqLuHAegYVqruTHONkAnNLyEqVmUVG7FLs7tzP2YM8DWZaSDOANARyDmvejN5VNuOsT8RjJawJaAXdgUhr0BKbUDCCld3QHoVJckKK6pSHJBpzJcsBVwWygktE/ByVAhRSlLE0UoUcZdHJdyxp9ouyPg+WzmbOL3qAC9wzUjmZ8N5H8OYTlB8NFBmLBypRYOT6fkirw2uO6UuxGHAvEU4mNlqSa/WgcBvcRSwvCpBCXmXcea+rg0pX93KWJwk5AKVqloKk5sjlRN8zlII0LXoOkCw+BlrWBNWP6iijHQORr29jDyk5K+bT0AlbSxrFYnnUMi6Fv9IG1LtWNx62RiZMtIQFgACgzPGRz/ANR/wKdJdzzZlIajHR7etT+sb/iwhkjm17tqIFNQ4oXatv0obaxtOUcywaVckaPZIPf+8d2nJEdTg8yhztZ++oJAD1izw3DkCqUgkVr1NuUH6RMLcqgXykMBXMbNcVhiROC1NMWUqAfKzMHpQixqA40eOSq3KO5WyuUp2GQzmnUW/v6wpPkBIBCsz2Fvfb2hlXE7gBkszx5/iWPAcUroD7tlrf1rEKUZyeppqK2C43EJQsH5yGGrAVcC8AVjhnqWaxDEvQ02tfpaAqk5SVPlmlKiTnAcFJlkS1FNVJzWSSTakJSXmzDly5Co2plFaOHJYUc/3jvUFa5N3RSXjChICkFLkZW2Oripr9hFOT8TTJIlqWFKzJ5cwcKAVkUQpJqAoZSxcFLUDPJRg0pUgkAsWJUHADKGj2OUs53FmivjEpODloMtxyEeGokIKg3iEOVIW7OVXzB3vAeVWsFXBcU4lhVhSpUialZLu6USgXZSEJS7JoSkkv8AYPJ+GRPC14KZ4wQ2ZBBTMDh2ykDxKBVUO7HWkSOHcPXkm5ULmygkGYagABspVlU2Qh62IB0BMdSTOknOBk5kGqqliD8r2JIqfeKrESi9/qRdJPg3I4UFypyySlchiUGnIQsLUXqMpCQWDjNaKfFcOVy5WJS5MweFOI0nSkpSFqc08SVkIDNyq3inPMuZiJuJnzEuuWoBBCgUky/DzApSQwS4FQ+ZzQVk4dSpeAWM+YTMQkAKDf6UtWdaC1QTNSkn+kjeErVFN5oj04uKsyJNUmVUv+IgMSSaaBn9fzjfA8eiZOUmaARlysaiqkgv6lq/nQeKnhIKnKTqX1tap9ISZSyDLJAfnmWzHQf1NYAb1hbZotP6m5KaJqUziCtWdIKSpKbUVRQIIIoDa41qILNxRlgeG8xQGUlwDlckJVZNCq/YQhj0zCkJQ5IpmfzUHpmNPSOk4FaCEkZ7Fa1WF3YuFAuwH+WWydrv2G1QxischSCZiVFlGrkEpd1JZ7sHDbCOOI4TDlIElS0lVzmK25SQL3oKUvGBKASEEJNjU0tcUrYb1gOIxCE1CUoFKJAHuTUj6wFG3lbBfuc4lC0uUJzECzVL1LD1dv7Rqbi2GdZI7v2oNbQueLhJT4YK1A0S3qajXrWLPFOG+JMBTlAPnBBuN6EVJGzVNYMnZpSMlfYQTPAbKC4I01LMDZnpT2gicK6M1FEnMPwu1WIBYVYHXrHEtTkgjKU+YW3evXvWsDnYgJGVSgpndgWIar9QNKO+kDXZAGuG4GY/iTClCVILIJdQfViKUcfSG5nEJY/lr51INCz8pfL/ANtDHn1TaFdS9iVVYhi3sBTTWGsfwxYlBQH8xkhRepSAzl9bOHhZQTkszKRdloc43EyyyVEGWBZiG0oXoBt3hiThpUtIKgUzAUihLhgFPdlB6vsWiVK4ekAkpKmOUjY0Y0sCTfQDrDqzmADcoDDs1ANIpJK1k2LfuW8X8QJyqAzAtceheEcJxSbPnFlPLbmDgAAuKNWte3tEfFzmS5DM4ZVb+4cwzw3BJMsKFi5IOtClQLCxBUOlDWJqjCEbjqcpM9H4EkpSlTLysxNVWJFewPeJ3FcOhuTlJAIcUIAFOjhhCsvGqTlSUs+UAKLtlcnm1tTW21AY48wKSlmIbpcAUJvpo8JCnJS3HnNNbGhL3NegLfeMhdUw7fUCMjosznNtNmeTTy1AJ9Sza+0VcF8Or80yYE5Q7IU5V0e70r3FYqrxpQgIlICXoWAc7EkQJaJikqUPMCx5VKLOzukUG71H3R1py2SRRQQWTNCaN6Wa7m5jiZj0ppyhw726dzCpweRTKmIF8xS5d6kABymutHMKY5ctc3kCnSE5c6mGXYoSysx5j5gB6xNU1N6jX0CzMYslkpVlfzAEi29jVtY4kSkJzF0uFBdg4JDAKGz1aqfaMxPF0TEHMXCluA+rNYabDtG8DPlglSk5laNZ2L5k9SX9OsW24sLpcNikomJkzQkJKkkMlICXE6YkVFAu53Ia0BlynDuH5gFUslgezl77R2iapNE8iXKgAWDnoPyjgzqAJCcu5NAamm9XP94VvgDsdhQBJylSj1qBWunag1gM3GrnTEhYJQkAKSsZSAwBYgAhTh9DXpA5mHSRUqy7A3NK9gT94LOxWZRSV5mY5gokhi1TpVywuBGiAp4DiacJigvDA+FUVBIWFNmSUqJzJB3LsBvFriqpOLlKmSAJE4AlcqYcqFEOZgkqL6BXIsBnoY8YiZTNKRmzPmVkzPegL0qB61o9W5OAXLlHOpOZ1BOduZlFOQKUArO8tY0sBAlC+vI8ZMp4rCzUB5gEtTsQpuWtikHSzilqxO4hxMFEuXLbw0Zxu4zrUuYHPKFKUCBoIdnYNOKkS1hTKKWJABsopIzHmqACQBQm5asteA/m5/MiXyhISzKoACCeoOZqNowjU3HngEk0KYcGaB4iTlNRVqBgHN7vrVo6nsokS1BOVHmZwgbpNg4Db2axhicFFZ/CzaU0IO6ifRmjhUtWXMpILXT01pRL6dA53embW4tjaMYUpKZIzMXL0qdnBqa166CkBmzJivMpgAeVI+tdL1gshbpDgWFAXCS1R0DHreMqw1qBQdaOX0hc1nsAGjDZUkILKVqomppVrAs+sF4f8MGYSuaeV/IDWlA6rimnaOFEFQVylKXDBCncUYHuBa5fvDCcapBJcDRgXoDSnStW92hXKdtHqNGyeo1iMIiQCZcsAuB5dHTRzerk606QVfGk2yghLsXcXOVvTU76xDn4srYrW6QpyDSxq22ptW1dOsctKsxqCpTZU2agu1KM4G5rE+ne2bUfP2N4zFFYPKamzje5A0rY9YVTLAFQCC/mZwGYt1YGoozQILZgzEmoB1NGrXYMDRheNOpxv12r1bv/AIjoS0sSDKWyyztRsxHKNmOsERxBWYE+wdnJq5sK19KQsZCmCSKm5Hp2v9IGoqLgBy9A4p760Ht2g5UzB5/ESJgmEuli4TYlj/aOyUhy5LE0zXOw0zMdPrAMLJKCTkzJNK7Ftv8Al7GOBKS+UUSGJNCQ+jm1PtrBsuDDUtaiQDatCxsA7UcEFwXgp4gUgszgUADbGg63hYTstAMwpW4ZywFtPvW0LLxJPRvSp0Gwp3oIXLmexr2DzMdNX8rAmjn3p2Om/SODmCQQlB3zGtNAX0I94XnYjKPKylO5N2/faB4mU4TUvZj1rQ211iqiYKpazUywT2EZDchwkB1Gl0u3o0ZAzehioiatfykigcENfrp2DwfEKmlk5zkA1tRtXpGjigbVGpsN9aW1jvw61Pav202jmchxaZg2qCdujvsGNDq+kHw+DoAUZkqsyCb75qbk01O0aJBqGJAZyxO1TaoqR09IekMGZZKSCSFEhnq6aPRjR4WVRpDKJHn8ESolIGQhiqpo9XGhJFgPpGzO8JLMVK6MnV96ltOkVcRO8qioZbPclwAkMKDqegiPjF5VHyqBsP67pB6mh97Q8ZOejFasZP4gq4FKah71JbbptABLqT5gaJz1OZL0YVvlFtusZh1OslNa1LjKG1AScxc6UhrDFEiYFHzpDipNSHo9TlNB21YRTSOyF3FxglhRM0lLu1jQkN0sBr6UMcT+IjMhKUpmaAs6vQCur+8ZNxCllSQVFQDMSBU6vr/npFv4bICVpAyqQST+E0LJ12D1Gh7pOeVZpIMVd2IkniqpqwlIro13fT6e8eww0mVMRIE50Z0jKpTDIvxVEjKOZ+ZJJdzmo/liTgFS5iPETLCE6IKEkWfMim5Gt0xxjFK8F5KnGfP65FDld6MXvVtxRHJN2SsUj4V3PSI4PJlzDLTMKgkAKUJasjqUMgSpjQF0uSQpBKs3IRHmsfiB/MAcqluCgAgJKd7uoKHR2jfBccZ89ClBigMpm5SkuntVIFjQaM8UeK4IpnKmES5krNm8RCv/ADGIVLVqS5JqLK3EDyydwtZo3REwGJdGZTZlFwG009630hmYaM1TTY/r+ccTsFkmlSWylCcqXAANadg1O/SNInOwQUn8TEfQNYP9RDWu7onxYXEgFIKw1CCHe9x1oPpBUFhY0FAGFvVhsxP2heWopJQGN1VNyauK73sOYDSMmqChlFAC7sWe/Z3+/rDWbeoppKwHOaooySFV2LB2HTXrAAHD5GF3U5L6mzlh6dYHNnqq+YZQ5BIA/COYPV39oHPxSAQCFFhcPmDO5fo173eKKIBhZFinYbk6tUO1XbveBl3JWUJFk0FerllKFiT19IHMmEpeoS1nBJH2atm17QPMlaksWroMwJdwG0LOa7wUjBZUtgxUdwlLJ/8A2dxoI2uX5s2WYLJqBSxZi18of2gRnkLrMBBIYgZmGrfhto9Y34gVYlPUgAsNSS5Jq1yYOoTU5OaiSA5DsCOjWc1J1jkyKZSsKb0alq1/wY2Flyqgeyg1E6XFzasDTOyEOC+1mYWYGlSTXeG1AMqQBRyoC7drGN0FABQ5nc3Gh209+sBkzUmoueveptX6RyVsws3Vqtr+9oSz2MMhwCQEuLE2Fyp/a7a9TApc0qq5etgSNS/KPWwpAZrEbtQB7BhdrjX84B44AdKt3SbV2uCH327QyjcwWcpw29Xf12/T1gSEE0/DqzhNWckW1vtBP4ozVBJT0AT+671tFHC4QSz/ADTmJLhIBJKqkZgDs5guWVamJy+GTVFwmhsxA+hY/SMiovic1/NKR/Sohx3rGQvUn6BsUU4hwASFG7gsH1bUjq0b8QEOcoAs/wBfS1YUxWJQgO4zNckE3Z0pqPXQRPxCJs2zlJZs5b6lgY51TvrsG5SmcTluQ760p1uDXX840vjCAWDr9KD9fWzWjauDyQCC61sAFDsxVSnUUJrrC0nBsGQpKKvqpRbQhgQLUPW8FKm+4Xctp4shSUiYCHLA5mymjMQA4d3q1NjCGLwUskpIILvq/e9Q33vC8iQUg/zMx3SLXNHJB7N70igvEZggpTmJZmoWoAbUodBCJKD8Ib33I5xJSpSJWVKUCpFA5Zz1Uwpsx2gPhTMQcqVZgDR6GwBNmLPD2PSJFQmivOGd6uHrTUUpXtD2CSE+B4Y5AlSsxvzMQl/X6RV1MqukaMbvURw3D0pzrK0pKJhAADk5SUu5sCdOnoH+HYuXKStQ/wBRTUc2IJQA5t5jvSFOOhRmBWZnSAEgPmIJJPdt4nY3DTWKlBiVBhRwBQHlFXzN6Wsy5OqvE9/yxvKy4jFLUvMBylKqEhkgGhDaUaupgskFchElS5ZCXUFoBzsVFYKlvzUWlhYDesSeElglLFJKwkqzKTlKgXSQ3UFmOtbwbFcNmS5qpMwFJAdZJZm5QnlobXtcjSFlBLROwL8sZw+ITLShBmpTNSQxGoolabA8+XL2AhmViVS0LlhfLNUHz6VLFhRwCReo9hIl48pUpg4cA8rcwFTU0ApYa2jFI+cpMwk0yhhlNr3qxg5e5swzxCRMyZZgBU6ghSHY0CUh/X9dInTliWPDccx0dTgBgXGpIAZIo14axOJVkCZfKUDyhTlL19aGjPpHUrEibyqRQALSpiAb7agHfTpFItpagEZiwpZDlJd1MAzClfmJNWf2aCpnJNiQB0qa1DioBLwCchKifDLTLMGCS3mYm3cnbtCsxCgCVMWZKaux6N2uYrZMBTSQWFD+EAszCjA9Gf8ASyq0BDnxC5VSjuAxbRr1IcaaQhMx5+VxuXL9D09I3/EqWQSymsGv7faCoNGGp63qpsxUArUXehfZt7aa6RmyqKQVAkUB73ysRcGnQQmucl3y1petdSRb0tGTsWSzFgLNQd20g5WYc/iVJOXIRckM51dQN9SDfXtHCgVBqpJ0ZndhlSSXb7RxJExYPhpX3BLBuv7vGx46GJCiDoa9a7HvWAYJkJcgLFSAwpQWoWLMTSB4iWpAZSVNQAkBw99+uusLzVTAQFZgWbq23WG5PCZywynSkV5v0u8HRatmMw0h0hkki/fapaoG1I2pBGhJev1ZvU3MNq4HlJPiZUsztpfd3oPcQAYeUkZlTFUdmoT6VYmsTzp7GFjOIDKpbSuuj19d4XXlY2JPcNd6e0O+DKUrMVKYvqKEaO1YPwrhsozOYlYyk2YONy/ekM5qKuYbweGTLJBSkFIcKLOTYnoCbRzNUrxMyQDQuSznono4iXxDN4hdQJUSKHrb7Q4J6GlOouGtQUoSSQ5F6DeJ5XvuYEqbP0oNnT+cZHKlkl1BTmv+o3agTtGQfZfnuYYwWAVVSwhzcrD5XALkGj9DZjvBp05KQQqYlbO4YDMfR2Fiw2MAHB1Tv9JWYgDM4yvdmu/rFHAfCASoGaoLDeVLs/fUe0JOpBayfsMkyaOLpCOVLElyBQdTQvfcwccNmzmmhwhWiiRr0HlIj0uF4JJRzCWkVdyHr0e3pDhxiQCSWB312jllikvIvqPk7nik4JQIKEhX9Id0ubjrr0pDstSwpIqUKJzAiqTZibppUd9Y6XxBHhqRmPmNhlLf1epgB4glgcxDDLRTPVxexq/6xe8pboTRDcuU61DMaAApALMBepJqa31bQw7IUa2Z6Uajan8T/eJ0hvDSsAJB8y5iq5QohJDVfmOlaVjteKzKAlqBIIzm7puWLatCSi5DJ2dxjESltnyhwQQ4HICkO5NHBetdIQ8SctbpISpnW52JAPK93FhVqxriHH1JBT5kmyVBmrq9T0tAMCvOHZIBJqp3YM4TqQ53YEw0IyUbsDd2dypypBlziStQIKSHormY28xILPWji0P8Zx4nIlqmNLWRXUtt3B+8I4vHKSghBsWOyWf3FdBvEydOl+VWYl6qdwdyxh1DM1K2oL6WHJkwIfKgqFg4zAkuBQ3FAG/q7QDHLnllEKA6PR9CP7QwZLyDiE5nCiMtGFGBZq7uLUidw3EBKuYqysxY6OHAfcBopDW77AsP8I4as/zFDkAUCS7hrPqA5+hhiZMyFOVSEpH4rnVg7MKsxPWCnG50GWhTJUnKrtUCgZgmzChP1jf9MmKJAOY67NuT7/XrAXibcmF24HsRxJN1gLzBmagoXKa0U9NL6xuVipWULKVCuWhcjVR6ADLbfSO+B8BK1qzglIDFaCOX8Qr8zEU29IJj+EywhGVCwBnMwBT2ISMr1ZxWlNg9A5QTyhyu1xKbhZaiSCrNch6v0e/vpDEmSkkhIJUwJUALG5TSnzde8KzlJypKGWlNkEFwkeYvqCTDGECvEGaYEMlZCW8qSkgO1Ni3rBd7CmpnAfFUVIZAD5gSSXFSQ7PdmGoMOyMClKORn2UzuNCrStXHTvDeGmLCUmZVQHs4r9Ke8DyguRygOSlgOpFqbmIupJuzGsT049ITVeZSqMmtSNqa0ev1injsLNlgTboVLCg1Xdrhtwqz6ekyfg5ZJWSE1FG2FB9nApRooYjiRm4cSUupCAoJIoXzhWUCzBix0J9AZcW9zK1tScccsKqFEMVOaswsXolq/SOZnGeXmQpBFQd6h77xmHmLZlAJBOVKTalCovShZn2eGVYGUhClKT4i6AgnylVQ/wCGhc99ILcU9UBIVTj86QTQOxBbmtemtbWhjh/CpS2UlIYlnJzc1XGX8zA5snxvInNlALoGrqABPyh3vS24hnwFHzLSChWcJA5Smg6EFtdfvpPSydjJGzw9KgppaMqaeVlG9kgXoaX93jhcyXLSAgZGDqL3rZT1DsRGSsdkzBSloSdydikEGtbH1G7wwMCU861nmSWSGPbmobVb60ibdt2HfYn4pUs+fPoVp+UVpo4PYwrPwQW5S2T5SkMeoy6gRSAAFEpmIAq1MxLgE1YACz1oNhB5eClEJZOVSQzlqNXU11r0peHVRRBYiD4cnGoAIPWMir4slPLmTT+lvoA0ZB60vxAsc/CfmX/uA9K07R6JRrGRkcmK/uMtDYbxB5fQfYR5rjCiCK6n84yMiOG84jJ/D5STLWSAT4aqkPZmhnApqTqEgA62jIyPRluxUNqOZgqozKDGutIwoHjqoPL+cajIh39ws81xb/UWNlH8oe4aXQXrll0fSpttYe0ZGR2vyIXkn4dZpU1Cn68pvvGZB4TsHziv/GNRkMzLksYJRGHWAaGSpxvQ39h7CHTKSMHQCw03mAH6RkZHJLf3GexKlIAlCg/1G9GFO0CXNISpiRzDXoI1GRaPIp6PAywcJUA/zR+UD40MqZbU5lWpeagn3MajIit/dnR8PsKqkpE4gJDADTof0HsIkYRX/wAYj/6yR6ZxTtGRkVp7P5HO9ythVkrW5J/mNXZ7Q2rztpWMjIlLzDLYWxEseIAw823WJ3EFOUvqD/8A0EZGRWArKHEpYEtTADkVp1EUcZKAIYCt6XZJZ94yMjmf8hWxP+Erzv8AcP8A1f3iQtZ/nqc5gEsdRzDWMjIrH+5L/qNwivwoPikJNU5XbR/Cl1beEpaiuey+YB/NX5UbxkZGW7+S/cCE+LFppAoMrN0DsIoYFP8ALT1d+tE/qfcxkZDVPKgEXiAaYoCn+BGRkZF47IB//9k="/>
          <p:cNvSpPr>
            <a:spLocks noChangeAspect="1" noChangeArrowheads="1"/>
          </p:cNvSpPr>
          <p:nvPr/>
        </p:nvSpPr>
        <p:spPr bwMode="auto">
          <a:xfrm>
            <a:off x="155575" y="-2560638"/>
            <a:ext cx="71151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vlasina.rs/Data/Sites/1/slike-za-clanc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5692139" cy="426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770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Власинско језеро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1. ТЕКТОНСКА ЈЕЗЕРА</a:t>
            </a:r>
            <a:endParaRPr lang="en-US" sz="6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н</a:t>
            </a:r>
            <a:r>
              <a:rPr lang="sr-Cyrl-CS" dirty="0" smtClean="0">
                <a:solidFill>
                  <a:schemeClr val="bg1"/>
                </a:solidFill>
              </a:rPr>
              <a:t>астају у котлинама које су спуштене раседањем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Шта је раседање?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Која врста планина је настала процесом раседања?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arnoldonline.nl/o/kbaik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86200"/>
            <a:ext cx="2381250" cy="27688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5257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Бајкалско језеро - најдубље на свету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2. РЕЛИКТНА ЈЕЗЕРА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с</a:t>
            </a:r>
            <a:r>
              <a:rPr lang="sr-Cyrl-CS" dirty="0" smtClean="0">
                <a:solidFill>
                  <a:schemeClr val="bg1"/>
                </a:solidFill>
              </a:rPr>
              <a:t>у остаци некадашњих мора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upload.wikimedia.org/wikipedia/commons/thumb/9/98/Caspian_Sea_from_orbit.jpg/250px-Caspian_Sea_from_or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3371850" cy="42889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548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Каспијско језеро – највеће на свету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5400" dirty="0">
                <a:solidFill>
                  <a:schemeClr val="bg1"/>
                </a:solidFill>
              </a:rPr>
              <a:t>3</a:t>
            </a:r>
            <a:r>
              <a:rPr lang="sr-Cyrl-CS" sz="5400" dirty="0" smtClean="0">
                <a:solidFill>
                  <a:schemeClr val="bg1"/>
                </a:solidFill>
              </a:rPr>
              <a:t>. ВУЛКАНСКА ЈЕЗЕРА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н</a:t>
            </a:r>
            <a:r>
              <a:rPr lang="sr-Cyrl-CS" dirty="0" smtClean="0">
                <a:solidFill>
                  <a:schemeClr val="bg1"/>
                </a:solidFill>
              </a:rPr>
              <a:t>астају у кратерима угашених вулкана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Шта је кратер?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wannabemagazine.com/wp-content/uploads/2013/05/Kelimutska-jez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95600"/>
            <a:ext cx="5715000" cy="3819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Индонезија (Азија)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>
                <a:solidFill>
                  <a:schemeClr val="bg1"/>
                </a:solidFill>
              </a:rPr>
              <a:t>4</a:t>
            </a:r>
            <a:r>
              <a:rPr lang="sr-Cyrl-CS" sz="6000" dirty="0" smtClean="0">
                <a:solidFill>
                  <a:schemeClr val="bg1"/>
                </a:solidFill>
              </a:rPr>
              <a:t>. ЛЕДНИЧКА ЈЕЗЕРА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н</a:t>
            </a:r>
            <a:r>
              <a:rPr lang="sr-Cyrl-CS" dirty="0" smtClean="0">
                <a:solidFill>
                  <a:schemeClr val="bg1"/>
                </a:solidFill>
              </a:rPr>
              <a:t>астају у удубљењима која су направили ледници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Где има ледника?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pdvis.com/wp-content/uploads/2011/11/Gorske-o_i-Mus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33800"/>
            <a:ext cx="5238750" cy="2752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‘’горске очи’’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5. РЕЧНА ЈЕЗЕРА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н</a:t>
            </a:r>
            <a:r>
              <a:rPr lang="sr-Cyrl-CS" dirty="0" smtClean="0">
                <a:solidFill>
                  <a:schemeClr val="bg1"/>
                </a:solidFill>
              </a:rPr>
              <a:t>астају у напуштеним меандрима равничарских река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Шта су меандри?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s://encrypted-tbn2.gstatic.com/images?q=tbn:ANd9GcQEtqhS-FykkV5F14yeidHT-Y1gtX0z-kqdbAg8akc9pBJ5KNpL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91000"/>
            <a:ext cx="4800600" cy="10712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chemeClr val="bg1"/>
                </a:solidFill>
              </a:rPr>
              <a:t>п</a:t>
            </a:r>
            <a:r>
              <a:rPr lang="sr-Cyrl-CS" dirty="0" smtClean="0">
                <a:solidFill>
                  <a:schemeClr val="bg1"/>
                </a:solidFill>
              </a:rPr>
              <a:t>роцес настанка речног језера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6" name="Picture 6" descr="http://www.obedskabara.net/images/slika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86200"/>
            <a:ext cx="3833244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3200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chemeClr val="bg1"/>
                </a:solidFill>
              </a:rPr>
              <a:t>р</a:t>
            </a:r>
            <a:r>
              <a:rPr lang="sr-Cyrl-CS" dirty="0" smtClean="0">
                <a:solidFill>
                  <a:schemeClr val="bg1"/>
                </a:solidFill>
              </a:rPr>
              <a:t>ечна језера - мртваје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</a:rPr>
              <a:t>6. КРАШКА ЈЕЗЕРА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н</a:t>
            </a:r>
            <a:r>
              <a:rPr lang="sr-Cyrl-CS" dirty="0" smtClean="0">
                <a:solidFill>
                  <a:schemeClr val="bg1"/>
                </a:solidFill>
              </a:rPr>
              <a:t>астају у кречњачким пределима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Које облике ствара крашка ерозија?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www.img.montenegro.travel/sites/montenegro.travel/files/multimedia/www_montenegro_bild_studio_me/objekti/foto/2012/02/921998%20920929%20%20Skadarsko%20Jezero.659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6172197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Скадарско језеро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ЈЕЗЕРА</vt:lpstr>
      <vt:lpstr>ДА СЕ ПОДСЕТИМО...</vt:lpstr>
      <vt:lpstr>ШТА ЈЕ ЈЕЗЕРО?</vt:lpstr>
      <vt:lpstr>1. ТЕКТОНСКА ЈЕЗЕРА</vt:lpstr>
      <vt:lpstr>2. РЕЛИКТНА ЈЕЗЕРА</vt:lpstr>
      <vt:lpstr>3. ВУЛКАНСКА ЈЕЗЕРА</vt:lpstr>
      <vt:lpstr>4. ЛЕДНИЧКА ЈЕЗЕРА</vt:lpstr>
      <vt:lpstr>5. РЕЧНА ЈЕЗЕРА</vt:lpstr>
      <vt:lpstr>6. КРАШКА ЈЕЗЕРА</vt:lpstr>
      <vt:lpstr>7. ЕОЛСКА ЈЕЗЕРА</vt:lpstr>
      <vt:lpstr>ЗАШТО СУ НЕКА ЈЕЗЕРА СЛАНА?</vt:lpstr>
      <vt:lpstr>ДА ПОНОВИМО...</vt:lpstr>
      <vt:lpstr>ДОМАЋИ ЗАДАТАК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8</cp:revision>
  <dcterms:created xsi:type="dcterms:W3CDTF">2014-09-25T20:02:58Z</dcterms:created>
  <dcterms:modified xsi:type="dcterms:W3CDTF">2014-09-25T21:10:43Z</dcterms:modified>
</cp:coreProperties>
</file>