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E502-7510-410A-93EC-F8E2AFE757B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5345-3590-49DF-8E79-DD1FE3C69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CS" sz="9600" b="1" dirty="0" smtClean="0"/>
              <a:t>ЈУГОЗАПАДНА АЗИЈА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r>
              <a:rPr lang="sr-Cyrl-CS" b="1" dirty="0" smtClean="0"/>
              <a:t>ПРИВРЕДА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sr-Cyrl-CS" dirty="0" smtClean="0"/>
              <a:t>петрохемија (прерада нафте)</a:t>
            </a:r>
          </a:p>
          <a:p>
            <a:r>
              <a:rPr lang="sr-Cyrl-CS" dirty="0"/>
              <a:t>м</a:t>
            </a:r>
            <a:r>
              <a:rPr lang="sr-Cyrl-CS" dirty="0" smtClean="0"/>
              <a:t>еталургија, прехрамбена индустрија, текстилна индустрија и туризам</a:t>
            </a:r>
          </a:p>
          <a:p>
            <a:r>
              <a:rPr lang="sr-Cyrl-CS" dirty="0"/>
              <a:t>н</a:t>
            </a:r>
            <a:r>
              <a:rPr lang="sr-Cyrl-CS" dirty="0" smtClean="0"/>
              <a:t>омадско сточарство (козе, овце, камиле)</a:t>
            </a:r>
          </a:p>
          <a:p>
            <a:r>
              <a:rPr lang="sr-Cyrl-CS" dirty="0"/>
              <a:t>з</a:t>
            </a:r>
            <a:r>
              <a:rPr lang="sr-Cyrl-CS" dirty="0" smtClean="0"/>
              <a:t>емљорадња (агруми, винова лоза, маслина, смоква, поврће)</a:t>
            </a:r>
          </a:p>
          <a:p>
            <a:endParaRPr lang="en-US" dirty="0"/>
          </a:p>
        </p:txBody>
      </p:sp>
      <p:pic>
        <p:nvPicPr>
          <p:cNvPr id="21506" name="Picture 2" descr="http://blogs.telegraph.co.uk/finance/files/2012/09/saudi_1880139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95800"/>
            <a:ext cx="3541838" cy="220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14800" y="5867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 Саудијској Арабији је 25% светских резерви нафте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4572000"/>
            <a:ext cx="441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Шта је рафинерија?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ДА ПОНОВИМО...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Зашто се регија Југозападна Азија зове Блиски исток?</a:t>
            </a:r>
          </a:p>
          <a:p>
            <a:r>
              <a:rPr lang="sr-Cyrl-CS" dirty="0" smtClean="0"/>
              <a:t>Наброј морфолошке целине Југозападне Азије.</a:t>
            </a:r>
          </a:p>
          <a:p>
            <a:r>
              <a:rPr lang="sr-Cyrl-CS" dirty="0" smtClean="0"/>
              <a:t>Зашто је Југозападна Азија сиромашна водом и обрадивим земљиштем?</a:t>
            </a:r>
          </a:p>
          <a:p>
            <a:r>
              <a:rPr lang="sr-Cyrl-CS" dirty="0" smtClean="0"/>
              <a:t>Зашто је Југозападна Азија политички нестабилно подручје?</a:t>
            </a:r>
          </a:p>
          <a:p>
            <a:r>
              <a:rPr lang="sr-Cyrl-CS" dirty="0" smtClean="0"/>
              <a:t>Које индустријске гране су развијене у Југозападној Азији?</a:t>
            </a:r>
          </a:p>
          <a:p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ЈУГОЗАПАДНА АЗИЈА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Блиски исток</a:t>
            </a:r>
          </a:p>
          <a:p>
            <a:r>
              <a:rPr lang="sr-Cyrl-CS" dirty="0" smtClean="0"/>
              <a:t>Арабијско полуострво, Мала Азија, Левант, Месопотамија, Иранска висораван и Закавказје</a:t>
            </a:r>
          </a:p>
          <a:p>
            <a:r>
              <a:rPr lang="sr-Cyrl-CS" dirty="0" smtClean="0"/>
              <a:t>ергови</a:t>
            </a:r>
          </a:p>
          <a:p>
            <a:r>
              <a:rPr lang="sr-Cyrl-CS" dirty="0" smtClean="0"/>
              <a:t>с</a:t>
            </a:r>
            <a:r>
              <a:rPr lang="sr-Cyrl-CS" dirty="0" smtClean="0"/>
              <a:t>ува клима</a:t>
            </a:r>
          </a:p>
          <a:p>
            <a:r>
              <a:rPr lang="sr-Cyrl-CS" dirty="0" smtClean="0"/>
              <a:t>Вади</a:t>
            </a:r>
          </a:p>
          <a:p>
            <a:r>
              <a:rPr lang="sr-Cyrl-CS" dirty="0" smtClean="0"/>
              <a:t>Арапи</a:t>
            </a:r>
          </a:p>
          <a:p>
            <a:r>
              <a:rPr lang="sr-Cyrl-CS" dirty="0" smtClean="0"/>
              <a:t>нафта</a:t>
            </a:r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ДОМАЋИ ЗАДАТАК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н</a:t>
            </a:r>
            <a:r>
              <a:rPr lang="sr-Cyrl-CS" dirty="0" smtClean="0"/>
              <a:t>ацртати карту Југозападне Азије у немој карти: означити све државе и главне градове, полуострва: Арабија и Мала Азија, мора: Средоземно, Црно, Црвено и Арабијско, заливе: Перскијски и Омански, планине: </a:t>
            </a:r>
            <a:r>
              <a:rPr lang="sr-Cyrl-CS" dirty="0" smtClean="0"/>
              <a:t>Кавказ, Елбурс, </a:t>
            </a:r>
            <a:r>
              <a:rPr lang="sr-Cyrl-CS" dirty="0" smtClean="0"/>
              <a:t>Загрос и </a:t>
            </a:r>
            <a:r>
              <a:rPr lang="sr-Cyrl-CS" dirty="0" smtClean="0"/>
              <a:t>врх </a:t>
            </a:r>
            <a:r>
              <a:rPr lang="sr-Cyrl-CS" dirty="0" smtClean="0"/>
              <a:t>Арарат, висоравни: Анатолија и Иранска висораван, низија: Месопотамија, пустиње: </a:t>
            </a:r>
            <a:r>
              <a:rPr lang="sr-Cyrl-CS" dirty="0" smtClean="0"/>
              <a:t>Нефуд, Руб – ел – Хали, Деште Кевир и Деште </a:t>
            </a:r>
            <a:r>
              <a:rPr lang="sr-Cyrl-CS" dirty="0" smtClean="0"/>
              <a:t>Лут, реке: Јордан, Еуфрат и Тигар, језера: Каспијско, Галилејско и Мртво море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ДА </a:t>
            </a:r>
            <a:r>
              <a:rPr lang="sr-Cyrl-CS" b="1" dirty="0" smtClean="0"/>
              <a:t>СЕ ПОДСЕТИМО...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/>
              <a:t>Шта повезује, односно одваја Азију од Европе и Африке?</a:t>
            </a:r>
            <a:endParaRPr lang="en-US" dirty="0"/>
          </a:p>
          <a:p>
            <a:r>
              <a:rPr lang="sr-Cyrl-CS" dirty="0"/>
              <a:t>Која се два велика полуострва налазе у југозападном делу Азије?</a:t>
            </a:r>
            <a:endParaRPr lang="en-US" dirty="0"/>
          </a:p>
          <a:p>
            <a:r>
              <a:rPr lang="sr-Cyrl-CS" dirty="0"/>
              <a:t>Која мора и океани запљускују овај део Азије?</a:t>
            </a:r>
            <a:endParaRPr lang="en-US" dirty="0"/>
          </a:p>
          <a:p>
            <a:r>
              <a:rPr lang="sr-Cyrl-CS" dirty="0"/>
              <a:t>Који заливи и мореузи се налазе уз обале овог дела Азије?</a:t>
            </a:r>
            <a:endParaRPr lang="en-US" dirty="0"/>
          </a:p>
          <a:p>
            <a:r>
              <a:rPr lang="sr-Cyrl-CS" dirty="0"/>
              <a:t>Које држава обухвата регија југозападне Азије?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ГЕОГРАФСКИ ПОЛОЖАЈ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sr-Cyrl-CS" dirty="0"/>
              <a:t>п</a:t>
            </a:r>
            <a:r>
              <a:rPr lang="sr-Cyrl-CS" dirty="0" smtClean="0"/>
              <a:t>овољан географски положај</a:t>
            </a:r>
          </a:p>
          <a:p>
            <a:r>
              <a:rPr lang="sr-Cyrl-CS" dirty="0" smtClean="0"/>
              <a:t>Блиски исток</a:t>
            </a:r>
            <a:endParaRPr lang="en-US" dirty="0"/>
          </a:p>
        </p:txBody>
      </p:sp>
      <p:pic>
        <p:nvPicPr>
          <p:cNvPr id="1028" name="Picture 4" descr="http://media4.picsearch.com/is?z2rnX_vDmo7uIqudtEwxwsXEZi74g_g2tz6fD7vmgJU&amp;height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3428999" cy="3429000"/>
          </a:xfrm>
          <a:prstGeom prst="rect">
            <a:avLst/>
          </a:prstGeom>
          <a:noFill/>
        </p:spPr>
      </p:pic>
      <p:pic>
        <p:nvPicPr>
          <p:cNvPr id="1030" name="Picture 6" descr="http://media3.picsearch.com/is?h96fcKSh3itpCnnGpLLLIpfxxRSPu9Zg-imj2NpHA1Q&amp;height=4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667000"/>
            <a:ext cx="2743200" cy="32480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6248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Зашто се регија Југозападна Азија назива Блиски исток?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ДЕЛОВИ РЕГИЈЕ (МОРФОЛОШКЕ ЦЕЛИНЕ)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Арабијско полуострво (стара плоча, ергови)</a:t>
            </a:r>
          </a:p>
          <a:p>
            <a:r>
              <a:rPr lang="sr-Cyrl-CS" dirty="0" smtClean="0"/>
              <a:t>Мала Азија (полуострво, Анатолија)</a:t>
            </a:r>
          </a:p>
          <a:p>
            <a:r>
              <a:rPr lang="sr-Cyrl-CS" dirty="0" smtClean="0"/>
              <a:t>Левант (азијско Средоземље, Мртво море)</a:t>
            </a:r>
          </a:p>
          <a:p>
            <a:r>
              <a:rPr lang="sr-Cyrl-CS" dirty="0" smtClean="0"/>
              <a:t>Месопотамија (низија, Тигар и Еуфрат)</a:t>
            </a:r>
          </a:p>
          <a:p>
            <a:r>
              <a:rPr lang="sr-Cyrl-CS" dirty="0" smtClean="0"/>
              <a:t>Иранска висораван (котлине, пустиње)</a:t>
            </a:r>
          </a:p>
          <a:p>
            <a:r>
              <a:rPr lang="sr-Cyrl-CS" dirty="0" smtClean="0"/>
              <a:t>Закавказје (део Кавказа, Арарат)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РЕЉЕФ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Пронађи планине: Кавказ, Елбурс, Загрос, врх Арарат (5 165 м)</a:t>
            </a:r>
          </a:p>
          <a:p>
            <a:r>
              <a:rPr lang="sr-Cyrl-CS" dirty="0" smtClean="0"/>
              <a:t>Пронађи Анатолију и Иранску висораван</a:t>
            </a:r>
          </a:p>
          <a:p>
            <a:r>
              <a:rPr lang="sr-Cyrl-CS" dirty="0" smtClean="0"/>
              <a:t>Пронађи пустиње: Нефуд, Руб – ел – Хали, Деште Кевир и Деште Лут</a:t>
            </a:r>
          </a:p>
          <a:p>
            <a:r>
              <a:rPr lang="sr-Cyrl-CS" dirty="0" smtClean="0"/>
              <a:t>Шта су ергови?</a:t>
            </a:r>
          </a:p>
          <a:p>
            <a:r>
              <a:rPr lang="sr-Cyrl-CS" dirty="0" smtClean="0"/>
              <a:t>Како се зову делови испод нивоа мора?</a:t>
            </a:r>
          </a:p>
          <a:p>
            <a:r>
              <a:rPr lang="sr-Cyrl-CS" dirty="0" smtClean="0"/>
              <a:t>Где се налази најнижа копнена тачка на Земљи?</a:t>
            </a:r>
          </a:p>
          <a:p>
            <a:r>
              <a:rPr lang="sr-Cyrl-CS" dirty="0" smtClean="0"/>
              <a:t>Како се зове најпространија низија у Југозападној Азији?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КЛИМА И БИЉНИ СВЕТ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сува клима – степе и пустињска вегетација</a:t>
            </a:r>
          </a:p>
          <a:p>
            <a:r>
              <a:rPr lang="sr-Cyrl-CS" dirty="0" smtClean="0"/>
              <a:t>пустињска клима – урмине палме у оазама</a:t>
            </a:r>
          </a:p>
          <a:p>
            <a:r>
              <a:rPr lang="sr-Cyrl-CS" dirty="0"/>
              <a:t>с</a:t>
            </a:r>
            <a:r>
              <a:rPr lang="sr-Cyrl-CS" dirty="0" smtClean="0"/>
              <a:t>редоземна клима – либански кедар</a:t>
            </a:r>
          </a:p>
          <a:p>
            <a:r>
              <a:rPr lang="sr-Cyrl-CS" dirty="0" smtClean="0"/>
              <a:t>Где је у Југозападној Азији заступљена сува, а где средоземна клима?</a:t>
            </a:r>
            <a:endParaRPr lang="en-US" dirty="0"/>
          </a:p>
        </p:txBody>
      </p:sp>
      <p:pic>
        <p:nvPicPr>
          <p:cNvPr id="16386" name="Picture 2" descr="http://media2.picsearch.com/is?tCtBBHwJUwNx37FhPBHtMTTibgCMY73yjJu5cAaYeHQ&amp;height=2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419600"/>
            <a:ext cx="2590800" cy="1943100"/>
          </a:xfrm>
          <a:prstGeom prst="rect">
            <a:avLst/>
          </a:prstGeom>
          <a:noFill/>
        </p:spPr>
      </p:pic>
      <p:pic>
        <p:nvPicPr>
          <p:cNvPr id="16388" name="Picture 4" descr="http://media2.picsearch.com/is?EFelPvPXS1lTgkPWYQV4Maimw_9bWj1Gn7SYeXNltCQ&amp;height=7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962400"/>
            <a:ext cx="3248025" cy="24288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6400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/>
              <a:t>к</a:t>
            </a:r>
            <a:r>
              <a:rPr lang="sr-Cyrl-CS" dirty="0" smtClean="0"/>
              <a:t>едар је врста зимзеленог дрвета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6400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/>
              <a:t>ј</a:t>
            </a:r>
            <a:r>
              <a:rPr lang="sr-Cyrl-CS" dirty="0" smtClean="0"/>
              <a:t>едногрба камила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ХИДРОГРАФИЈА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sr-Cyrl-CS" dirty="0"/>
              <a:t>в</a:t>
            </a:r>
            <a:r>
              <a:rPr lang="sr-Cyrl-CS" dirty="0" smtClean="0"/>
              <a:t>ади – сува речна корита</a:t>
            </a:r>
          </a:p>
          <a:p>
            <a:r>
              <a:rPr lang="sr-Cyrl-CS" dirty="0" smtClean="0"/>
              <a:t>Пронађи реку Јордан, Галилејско језеро и Мртво море</a:t>
            </a:r>
          </a:p>
          <a:p>
            <a:r>
              <a:rPr lang="sr-Cyrl-CS" dirty="0" smtClean="0"/>
              <a:t>Шта је десалинизација?</a:t>
            </a:r>
            <a:endParaRPr lang="en-US" dirty="0"/>
          </a:p>
        </p:txBody>
      </p:sp>
      <p:pic>
        <p:nvPicPr>
          <p:cNvPr id="19460" name="Picture 4" descr="http://upload.wikimedia.org/wikipedia/commons/thumb/8/81/NachalParan1.jpg/280px-NachalPara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733800"/>
            <a:ext cx="3149598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6248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/>
              <a:t>в</a:t>
            </a:r>
            <a:r>
              <a:rPr lang="sr-Cyrl-CS" dirty="0" smtClean="0"/>
              <a:t>ади у Израелу</a:t>
            </a:r>
            <a:endParaRPr lang="en-US" dirty="0"/>
          </a:p>
        </p:txBody>
      </p:sp>
      <p:sp>
        <p:nvSpPr>
          <p:cNvPr id="19464" name="AutoShape 8" descr="data:image/jpeg;base64,/9j/4AAQSkZJRgABAQAAAQABAAD/2wCEAAkGBhQQEBUUEhQUFRQVFhoWFBcYGRgfGRUXHRwXGRcUFhcZHiggFxkjGRkYIDsgIycpLC0sFh4xNTAqNSYtLCoBCQoKDgwOGQ8PGikgHyAsKS8qLykpLCksLCwpLCksKSktLCosLCwuKSksLCwsKSksKTQsKTUuLywsLCk1LCkpMv/AABEIAIQAeAMBIgACEQEDEQH/xAAcAAACAwEBAQEAAAAAAAAAAAADBAABBQIIBgf/xAA/EAACAQIEAwMHCwMDBQAAAAABAhEAAwQSITEiQVEFE2EUMjNxgZGxBiNCUlNzdJOh0fBUYtJyksEVFjSCsv/EABkBAAMBAQEAAAAAAAAAAAAAAAADBAIBBf/EACQRAAICAQMFAQADAAAAAAAAAAABAgMREyEyBBIxQVEicYHw/9oADAMBAAIRAxEAPwD9KwmDtLYsAWLJLWVJJReS2/7T9ai9xb/p8P8A7R/hV2PRYf7gfCzRKlsskpYRRXBOOWJ4hQvm4PDuPAKCOuhTX2UBcWh2wVs/+g099uP1rTq8h6GiN8kt0EqY58mQe0LcwcJZnpk193d/qNKbw6q2rYTDp0BCz7QLelHvX1QgMcpInXeNp6gTzNE0gEEEHYiuzvljZYMwpinu8imIyIJOFsETxQolRvmjJqPVQ/KLUSuFtOImVtb+AlBJNPx/P5/NKT7PvjIikw8aqZkHUsBI2BmPCKxqyG6cRfCY624kYXDlZIMBSUIMFbiC3KtPQn10W3cRlzDC2CA0aKslfrKCgn1eFR2Fu/MyboChdMwyzLAbsOKTrp7dHqHbIFVEBZtIRJwuHHQFVnfSeDTTlSKY+2R/4uHnYiF0PMeZWrWD2vrdZbfC4AzMZjUacI0JAjff9af01ndLElkn6mHbHMXgc8st/wBLh/cv+FV5Zb/pcP8A7V/wpKyDlGaC3OBAnwFdV6ejE8zWn9HW7q7Zvg4eysWXIIVT9Fv7RUrjB+jxH4d/galS2JRlgsrk5RyzRseiw/3A+FmiCh2PRYf7gfCzXdebdyPQq4DqIANKwLHaFprtxbmd1zDJdOfujP0JBySDI6GtuzbkEHUHSI08RWbZwyd53No5rSrF22xzIo1yKs6qZ+jMRFdqxhtk1me7ZjqWrVklpCwI1bRR0UE8M/yaG2OtloXNcMAwmoAMxJBgbTrFLtZtWr/EFtqqqyQsLml8xJUb6Lz5itKw6EcBQg/VK6+OnroaS38nIt5+CrKzyzl01IRFIEDqxE5ifd+tIYiybr90xOVVV8wJDE8QDAjQEMs6eHIxWs2F6UjiEi9b2kq4IP1eAyOpzBdI2JPKl9zZTFJezM1toFuXDKRmkgE8jdttvE6xJjiHIUx2fjHdSoOZldlLmIAB0IjzjEaeEnpWi9sMIYAjoRI9xqwIrmRmBNLhW4VzErkzNOsN69k05c5kbGsmziDdL3CpUM3CDvAEa+uJHhW3iMIG1BKtBEiNRtBB0Yb71jWPNX1Ae6AR7xXo9DFOTZ5/XSfakdVKuqr1TyxrB+jxH4d/galTB+jxH4d/galQXLM2ehS/wg2KxptYfDELmPcqNTAAizLEweVSxj2yrKEkgkgacIIAYKx5ztvodqD2oJw2GG02lUnoCLIJ9k/CnMNhMpzMc7kRmiNNNAJgDQe0b7RF1EYpJ+2V0OTbXpFY3EBjalGa3JVgdFBIGUkyJ1Ea6cdPYe/aRQqjIB9HKRHXlrr0pHHWrpCm0A+Rw5tk5RcjYZuRBIbpw055e6iblpgOZUh48WA1HuNJazFGZLtkwoxRbzFJ8WOUe8gk+wUjjsKRFxUS1cU8LcPETplIUS4M7aHnpFaquGEgyCJB6jeR7NfbS2Ftgyx1YMw1nTUjQbDSNvGlqTQNZAYDF3LyZwbanY2yCSpG6swOhkHl03oXaRuEa2wSvziEGQCs6FmA1I6Ab84o1+0LV0XFn5xltuOuhCsOYK/Ca0IrUsLcEzPB0B111Hqq6Gx7qVaQoJKGNIgMV4RuCW5bCrtXQwBUgg6gjYjrWCqEu5HVK3ey0YzBBO+Uke2KbqVqMnHwzrjGSw0Yl7Cvb0ILLyYaz0BA1Bj2GhK8mBJPQAz7o0rfFXVseunFYwRy6KDecmZhrLLbxGYROHeBOux3ipTuJ9He/D3PhUrUZua7mZcFD8oTxylrOECjMe6U+EAWSZPIab/pTeFxBcGVykMQRM+ojqCINCe6Rawiru9oCeQAW2WbXSYGgINHw+HyCJJO7Md2P1j+tT3yy8FFMcLI1ZvZeVNRSAMa9KOuNzDgBc9R5o9bc/ZNTHbI7i6MMO8HS03m9EfcpPJWmRy0O0imcEsW1ncqCfWdST7SaHewHegi6cyndBIXeeXEYIG59gpDG9m2lIS2XtXSCUdWaV3jMWkFSeUUxYnt7J3mI92op7vOPOtnvAOsTmX2qTrTavIBGoOs9fH1Gl+z8V3i8SlXXhdTEgiP0O4PjQMG7WmSywUiGyMDrlXkykCIBA0J5UOO2PaDPv6E7TM28gEs/Cg/uHECfAQCfVFMC2SomJgTG3s8JmlSym+rkrBSEaQQzE6hTyMTt50n6ur9LextPcTfDkeNCrRpe/Z1kCgfGefIvUqVKBoHE+jvfh7nwqqvE+jvfh7nwqVdVxRHZyYLuz3WFZYJWyDHUFLamD11rvyknRVaeebhA9ZM/oDRLHosP9wPhZri7fIYKANRIJJAJG4ESZpFvIdVxK8mzekObw2T3Tr7Sd9qY7GxClMoIOQlR6geExy6eygZHO7gf6V197E/CjYXBCSczBju06nfcbEeG1JO2LY0KFicKtxcriR/OdD75k8/UfXUf/S/R9YkeqjrcBEggjqPjXPDyhHkxcT2b3ZBKd6m2aSLlseDCCVjlPLSN6i27hbhPeFEBGfh7y1cmUuEDRwbcgwJ5853Aaze0bptXrLiMrE2rhP0VIzK5OwhlI1+0NPhY5PAtxxuZ6MAGRriqNS9u9AKHUoywdROU5lPSNRWpge0AQoYiYAzAgqxjWCNifqmDTjWw0EgGNQdNPUf+RWZ2mq2JvEJkCxeBCiVkHPMasD13G2tZbUvJ1Jrwa01K+Zw3yzwdsm33wKKeBgrQASeCYiB8CK3sF2jbvLmtOrjqpB+FJfkfKqcVmUWv6BXQAdK4p1rYO4oF3DwJFdNxmvAnifR3vw9z4VVXifR3vw9z4VVXVcUT2cmd2PRYf7gfCzXGKAy6zuMpG4bkQPd7BrVBWNnDhTE2BJ5gZbUx411bwirBCiRz3PvP81qe1/ofVxOrJJUZhBjUdKKrkbVVSkjjo3D1NLjCnNKQCfOX6LezkfH30zaSTFEe1lWedAttLYuxi1bQSCNCDuvgf32oroCCCAQdCDsQeRHOs65Zkgg5WGzD4HqPCm8NiZgMIbpybqV6+rcUCpxwBt9jpbHzOa1EmEPDrr5jSv6V8jawt3tG+xd1Nq05RFZTBykqbhUMAXkH/iK+8r4rs7F+Q37th+HvXLWWOzBmLESdMyydPEVrvfljKY/mXZ5/wBkfwHZVvDutq4qcUgEjRtOHK30TpGUzvzrH+UV6zgsROGfJfVe8e0Ji5aHnFuUjXxpz5UYloVEvNLGbiEK4e3DDQEcOusjXQxrFYPylxKuO7zG7fcBc2kquxY5YA05HeaojRqLuM1Tddii9/v8ez9CwnaQuW1YbkUbyiQRsa+P7JuDCopO2XjE66SSwO0gSddwK+oUz/P1pdtLqeGZqlCzeILE+jvfh7nwqqvE+jvfh7nwqVRVxQuzkzqx6LD/AHA+FmiUOx6LD/cD4WaJU93Iop4kq0WTVVVJGBw4U6TVPiCfVQqlBztQW1Znc6UZrKsIIBHj15er1ik6JZuQfCgxKLYXyJOh/wBz/wCVZXanYlm+CHUnSNWJP6nStO9f6Gg0BXHDyfHX/kQQGRLl4jdPnDHgCCesj2iq7J7Ft2gCBrzncHYz7a+yrC7YsNZZ7wGa2QpdROZTJD3ehXLln/SetW9JZGMsS9i+s1LI7NnJprsRhbHcjlLIP7SRIHPRj7mFIYTErdRXTzWEjrB8OVd3LQaJG2o6g7aHcV6d9StjjJ5FFrqlk28T6O9+HufA1Kz8EIt4jUx5O+hJMaHaalRabh+WX6in+kOYTGW2sWCL1nSyoIa4o3W30n6tE8pT7bD/AJo/avIFSsOuMt2bU5JYR6/8pT7bD/mj9qnlKfbYf80ftXkCjYdAWUNMEgHKJaJ1yqSJMcpE9azox+HdSR658pT7bD/mj9qnlKfbYf8ANH7V53s/I3DuLLhrgTEGzbtgOjZLl44hVZnyAOq9xqoVTLEZuGTn/wDbFs2FOcpcyWbru3owl18gAVVLypykmTPFC6amlH4GpI9MeUp9th/zR+1TylPtsP8Amj9q814P5IqmMOExJIvSqQjAC27AkqxZT3lzRQEWAxaM6xqZfkbaOUBnBTJ3x4SHD4Z8UO6EDKQttk4s2pU9Vo0o/A1JHo7ylPtsP+aP2qeUp9th/wA0ftXlnH9l2kv2xmdLN22l2SA7orrJWBlDsDInhB02rZX5G2S+JtrcOe1exNtZe2MiWFLK7qRmu95DLwRlKEmZAo0Y/A1JHo3ylPtsP+aP2qeUp9th/wA0ftXnTtH5BpZvYq295U7qGtlgSApviynelFMkoc3Bsd4givksdhGs3XtuIe2zIw6MpKke8GjRiGrI9UYjBI1wMuIwyrBzr3g4mkQ/gRrV+SJ/UYf8wV5QqVRGbisJiJVxk8tHrEm3as3yb9gzZdQBcXeD41deTZqq45NvLOqKSwiVKlSsmiUTD3mRgykqykMpBgqRqCDyIIFXUoA1H+UuJzse9IJXLoFAA4oyqBCEZm1UA8ba6muMN29fRbaLcIW24ZBC8JBJXUiSASSAZAJMVVSgDq18o8Su15tVC8iYUHIQSJDLncB/OAYwRNcDt6/81843zRHd7abAE6cRCgLxToI20qVKAFMbjnuv3jtLGNYAiIAAA0AAA0AinP8Ar98i5843zrM9zbiZiM7TErm55YmADoAKlSgAy/KvFAlu+YliS0hTOZxeOhEelGfwMkRJrGuXCxJYkkmSTqSTuSeZqVKAOalSpQBKlSpQB//Z"/>
          <p:cNvSpPr>
            <a:spLocks noChangeAspect="1" noChangeArrowheads="1"/>
          </p:cNvSpPr>
          <p:nvPr/>
        </p:nvSpPr>
        <p:spPr bwMode="auto">
          <a:xfrm>
            <a:off x="155575" y="-754063"/>
            <a:ext cx="1428750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data:image/jpeg;base64,/9j/4AAQSkZJRgABAQAAAQABAAD/2wCEAAkGBhQQEBUUEhQUFRQVFhoWFBcYGRgfGRUXHRwXGRcUFhcZHiggFxkjGRkYIDsgIycpLC0sFh4xNTAqNSYtLCoBCQoKDgwOGQ8PGikgHyAsKS8qLykpLCksLCwpLCksKSktLCosLCwuKSksLCwsKSksKTQsKTUuLywsLCk1LCkpMv/AABEIAIQAeAMBIgACEQEDEQH/xAAcAAACAwEBAQEAAAAAAAAAAAADBAABBQIIBgf/xAA/EAACAQIEAwMHCwMDBQAAAAABAhEAAwQSITEiQVEFE2EUMjNxgZGxBiNCUlNzdJOh0fBUYtJyksEVFjSCsv/EABkBAAMBAQEAAAAAAAAAAAAAAAADBAIBBf/EACQRAAICAQMFAQADAAAAAAAAAAABAgMREyEyBBIxQVEicYHw/9oADAMBAAIRAxEAPwD9KwmDtLYsAWLJLWVJJReS2/7T9ai9xb/p8P8A7R/hV2PRYf7gfCzRKlsskpYRRXBOOWJ4hQvm4PDuPAKCOuhTX2UBcWh2wVs/+g099uP1rTq8h6GiN8kt0EqY58mQe0LcwcJZnpk193d/qNKbw6q2rYTDp0BCz7QLelHvX1QgMcpInXeNp6gTzNE0gEEEHYiuzvljZYMwpinu8imIyIJOFsETxQolRvmjJqPVQ/KLUSuFtOImVtb+AlBJNPx/P5/NKT7PvjIikw8aqZkHUsBI2BmPCKxqyG6cRfCY624kYXDlZIMBSUIMFbiC3KtPQn10W3cRlzDC2CA0aKslfrKCgn1eFR2Fu/MyboChdMwyzLAbsOKTrp7dHqHbIFVEBZtIRJwuHHQFVnfSeDTTlSKY+2R/4uHnYiF0PMeZWrWD2vrdZbfC4AzMZjUacI0JAjff9af01ndLElkn6mHbHMXgc8st/wBLh/cv+FV5Zb/pcP8A7V/wpKyDlGaC3OBAnwFdV6ejE8zWn9HW7q7Zvg4eysWXIIVT9Fv7RUrjB+jxH4d/galS2JRlgsrk5RyzRseiw/3A+FmiCh2PRYf7gfCzXdebdyPQq4DqIANKwLHaFprtxbmd1zDJdOfujP0JBySDI6GtuzbkEHUHSI08RWbZwyd53No5rSrF22xzIo1yKs6qZ+jMRFdqxhtk1me7ZjqWrVklpCwI1bRR0UE8M/yaG2OtloXNcMAwmoAMxJBgbTrFLtZtWr/EFtqqqyQsLml8xJUb6Lz5itKw6EcBQg/VK6+OnroaS38nIt5+CrKzyzl01IRFIEDqxE5ifd+tIYiybr90xOVVV8wJDE8QDAjQEMs6eHIxWs2F6UjiEi9b2kq4IP1eAyOpzBdI2JPKl9zZTFJezM1toFuXDKRmkgE8jdttvE6xJjiHIUx2fjHdSoOZldlLmIAB0IjzjEaeEnpWi9sMIYAjoRI9xqwIrmRmBNLhW4VzErkzNOsN69k05c5kbGsmziDdL3CpUM3CDvAEa+uJHhW3iMIG1BKtBEiNRtBB0Yb71jWPNX1Ae6AR7xXo9DFOTZ5/XSfakdVKuqr1TyxrB+jxH4d/galTB+jxH4d/galQXLM2ehS/wg2KxptYfDELmPcqNTAAizLEweVSxj2yrKEkgkgacIIAYKx5ztvodqD2oJw2GG02lUnoCLIJ9k/CnMNhMpzMc7kRmiNNNAJgDQe0b7RF1EYpJ+2V0OTbXpFY3EBjalGa3JVgdFBIGUkyJ1Ea6cdPYe/aRQqjIB9HKRHXlrr0pHHWrpCm0A+Rw5tk5RcjYZuRBIbpw055e6iblpgOZUh48WA1HuNJazFGZLtkwoxRbzFJ8WOUe8gk+wUjjsKRFxUS1cU8LcPETplIUS4M7aHnpFaquGEgyCJB6jeR7NfbS2Ftgyx1YMw1nTUjQbDSNvGlqTQNZAYDF3LyZwbanY2yCSpG6swOhkHl03oXaRuEa2wSvziEGQCs6FmA1I6Ab84o1+0LV0XFn5xltuOuhCsOYK/Ca0IrUsLcEzPB0B111Hqq6Gx7qVaQoJKGNIgMV4RuCW5bCrtXQwBUgg6gjYjrWCqEu5HVK3ey0YzBBO+Uke2KbqVqMnHwzrjGSw0Yl7Cvb0ILLyYaz0BA1Bj2GhK8mBJPQAz7o0rfFXVseunFYwRy6KDecmZhrLLbxGYROHeBOux3ipTuJ9He/D3PhUrUZua7mZcFD8oTxylrOECjMe6U+EAWSZPIab/pTeFxBcGVykMQRM+ojqCINCe6Rawiru9oCeQAW2WbXSYGgINHw+HyCJJO7Md2P1j+tT3yy8FFMcLI1ZvZeVNRSAMa9KOuNzDgBc9R5o9bc/ZNTHbI7i6MMO8HS03m9EfcpPJWmRy0O0imcEsW1ncqCfWdST7SaHewHegi6cyndBIXeeXEYIG59gpDG9m2lIS2XtXSCUdWaV3jMWkFSeUUxYnt7J3mI92op7vOPOtnvAOsTmX2qTrTavIBGoOs9fH1Gl+z8V3i8SlXXhdTEgiP0O4PjQMG7WmSywUiGyMDrlXkykCIBA0J5UOO2PaDPv6E7TM28gEs/Cg/uHECfAQCfVFMC2SomJgTG3s8JmlSym+rkrBSEaQQzE6hTyMTt50n6ur9LextPcTfDkeNCrRpe/Z1kCgfGefIvUqVKBoHE+jvfh7nwqqvE+jvfh7nwqVdVxRHZyYLuz3WFZYJWyDHUFLamD11rvyknRVaeebhA9ZM/oDRLHosP9wPhZri7fIYKANRIJJAJG4ESZpFvIdVxK8mzekObw2T3Tr7Sd9qY7GxClMoIOQlR6geExy6eygZHO7gf6V197E/CjYXBCSczBju06nfcbEeG1JO2LY0KFicKtxcriR/OdD75k8/UfXUf/S/R9YkeqjrcBEggjqPjXPDyhHkxcT2b3ZBKd6m2aSLlseDCCVjlPLSN6i27hbhPeFEBGfh7y1cmUuEDRwbcgwJ5853Aaze0bptXrLiMrE2rhP0VIzK5OwhlI1+0NPhY5PAtxxuZ6MAGRriqNS9u9AKHUoywdROU5lPSNRWpge0AQoYiYAzAgqxjWCNifqmDTjWw0EgGNQdNPUf+RWZ2mq2JvEJkCxeBCiVkHPMasD13G2tZbUvJ1Jrwa01K+Zw3yzwdsm33wKKeBgrQASeCYiB8CK3sF2jbvLmtOrjqpB+FJfkfKqcVmUWv6BXQAdK4p1rYO4oF3DwJFdNxmvAnifR3vw9z4VVXifR3vw9z4VVXVcUT2cmd2PRYf7gfCzXGKAy6zuMpG4bkQPd7BrVBWNnDhTE2BJ5gZbUx411bwirBCiRz3PvP81qe1/ofVxOrJJUZhBjUdKKrkbVVSkjjo3D1NLjCnNKQCfOX6LezkfH30zaSTFEe1lWedAttLYuxi1bQSCNCDuvgf32oroCCCAQdCDsQeRHOs65Zkgg5WGzD4HqPCm8NiZgMIbpybqV6+rcUCpxwBt9jpbHzOa1EmEPDrr5jSv6V8jawt3tG+xd1Nq05RFZTBykqbhUMAXkH/iK+8r4rs7F+Q37th+HvXLWWOzBmLESdMyydPEVrvfljKY/mXZ5/wBkfwHZVvDutq4qcUgEjRtOHK30TpGUzvzrH+UV6zgsROGfJfVe8e0Ji5aHnFuUjXxpz5UYloVEvNLGbiEK4e3DDQEcOusjXQxrFYPylxKuO7zG7fcBc2kquxY5YA05HeaojRqLuM1Tddii9/v8ez9CwnaQuW1YbkUbyiQRsa+P7JuDCopO2XjE66SSwO0gSddwK+oUz/P1pdtLqeGZqlCzeILE+jvfh7nwqqvE+jvfh7nwqVRVxQuzkzqx6LD/AHA+FmiUOx6LD/cD4WaJU93Iop4kq0WTVVVJGBw4U6TVPiCfVQqlBztQW1Znc6UZrKsIIBHj15er1ik6JZuQfCgxKLYXyJOh/wBz/wCVZXanYlm+CHUnSNWJP6nStO9f6Gg0BXHDyfHX/kQQGRLl4jdPnDHgCCesj2iq7J7Ft2gCBrzncHYz7a+yrC7YsNZZ7wGa2QpdROZTJD3ehXLln/SetW9JZGMsS9i+s1LI7NnJprsRhbHcjlLIP7SRIHPRj7mFIYTErdRXTzWEjrB8OVd3LQaJG2o6g7aHcV6d9StjjJ5FFrqlk28T6O9+HufA1Kz8EIt4jUx5O+hJMaHaalRabh+WX6in+kOYTGW2sWCL1nSyoIa4o3W30n6tE8pT7bD/AJo/avIFSsOuMt2bU5JYR6/8pT7bD/mj9qnlKfbYf80ftXkCjYdAWUNMEgHKJaJ1yqSJMcpE9azox+HdSR658pT7bD/mj9qnlKfbYf8ANH7V53s/I3DuLLhrgTEGzbtgOjZLl44hVZnyAOq9xqoVTLEZuGTn/wDbFs2FOcpcyWbru3owl18gAVVLypykmTPFC6amlH4GpI9MeUp9th/zR+1TylPtsP8Amj9q814P5IqmMOExJIvSqQjAC27AkqxZT3lzRQEWAxaM6xqZfkbaOUBnBTJ3x4SHD4Z8UO6EDKQttk4s2pU9Vo0o/A1JHo7ylPtsP+aP2qeUp9th/wA0ftXlnH9l2kv2xmdLN22l2SA7orrJWBlDsDInhB02rZX5G2S+JtrcOe1exNtZe2MiWFLK7qRmu95DLwRlKEmZAo0Y/A1JHo3ylPtsP+aP2qeUp9th/wA0ftXnTtH5BpZvYq295U7qGtlgSApviynelFMkoc3Bsd4givksdhGs3XtuIe2zIw6MpKke8GjRiGrI9UYjBI1wMuIwyrBzr3g4mkQ/gRrV+SJ/UYf8wV5QqVRGbisJiJVxk8tHrEm3as3yb9gzZdQBcXeD41deTZqq45NvLOqKSwiVKlSsmiUTD3mRgykqykMpBgqRqCDyIIFXUoA1H+UuJzse9IJXLoFAA4oyqBCEZm1UA8ba6muMN29fRbaLcIW24ZBC8JBJXUiSASSAZAJMVVSgDq18o8Su15tVC8iYUHIQSJDLncB/OAYwRNcDt6/81843zRHd7abAE6cRCgLxToI20qVKAFMbjnuv3jtLGNYAiIAAA0AAA0AinP8Ar98i5843zrM9zbiZiM7TErm55YmADoAKlSgAy/KvFAlu+YliS0hTOZxeOhEelGfwMkRJrGuXCxJYkkmSTqSTuSeZqVKAOalSpQBKlSpQB//Z"/>
          <p:cNvSpPr>
            <a:spLocks noChangeAspect="1" noChangeArrowheads="1"/>
          </p:cNvSpPr>
          <p:nvPr/>
        </p:nvSpPr>
        <p:spPr bwMode="auto">
          <a:xfrm>
            <a:off x="155575" y="-754063"/>
            <a:ext cx="1428750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8" name="Picture 12" descr="http://upload.wikimedia.org/wikipedia/commons/thumb/0/06/Tigr-euph.png/280px-Tigr-eup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048000"/>
            <a:ext cx="3048000" cy="305888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495800" y="6324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Еуфрат и Тигар се спајају у реку Шат ел Араб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СТАНОВНИШТВО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sr-Cyrl-CS" dirty="0" smtClean="0"/>
              <a:t>Које су старе цивилизације настале у Југозападној азији?</a:t>
            </a:r>
          </a:p>
          <a:p>
            <a:r>
              <a:rPr lang="sr-Cyrl-CS" dirty="0" smtClean="0"/>
              <a:t>Које религије су настале у овој регији?</a:t>
            </a:r>
          </a:p>
          <a:p>
            <a:r>
              <a:rPr lang="sr-Cyrl-CS" dirty="0" smtClean="0"/>
              <a:t>Који се свети градови хришћанства, ислама и јудаизма налазе у овој регији?</a:t>
            </a:r>
          </a:p>
          <a:p>
            <a:r>
              <a:rPr lang="sr-Cyrl-CS" dirty="0" smtClean="0"/>
              <a:t>У којим државама ове регије се говоре персијски, турски, грчки и јеврејски језик??</a:t>
            </a:r>
            <a:endParaRPr lang="sr-Cyrl-CS" dirty="0" smtClean="0"/>
          </a:p>
          <a:p>
            <a:endParaRPr lang="en-US" dirty="0"/>
          </a:p>
        </p:txBody>
      </p:sp>
      <p:pic>
        <p:nvPicPr>
          <p:cNvPr id="20484" name="Picture 4" descr="http://www.familytree.com/uploads/4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953000"/>
            <a:ext cx="1752599" cy="1752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5943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Арапи су најбројнији народ у Југозападној Азији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066800"/>
          </a:xfrm>
        </p:spPr>
        <p:txBody>
          <a:bodyPr/>
          <a:lstStyle/>
          <a:p>
            <a:r>
              <a:rPr lang="sr-Cyrl-CS" b="1" dirty="0" smtClean="0"/>
              <a:t>ГРАДОВИ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projects.aegee.org/suct/su2014/images/SUs/IST1_2_Blue_mosqueIstanb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3733800" cy="24908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048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На ком мореузу је смештен Истанбул?</a:t>
            </a:r>
            <a:endParaRPr lang="en-US" dirty="0"/>
          </a:p>
        </p:txBody>
      </p:sp>
      <p:sp>
        <p:nvSpPr>
          <p:cNvPr id="2052" name="AutoShape 4" descr="http://www.pedaleandoelglobo.com/img/image/diario_viaje/iran/02-Tehern.jpg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www.pedaleandoelglobo.com/img/image/diario_viaje/iran/02-Teher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24000"/>
            <a:ext cx="3810000" cy="28575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19600" y="4724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Како се зове планина у залеђу Техерана – главног града Ирана?</a:t>
            </a:r>
            <a:endParaRPr lang="en-US" dirty="0"/>
          </a:p>
        </p:txBody>
      </p:sp>
      <p:pic>
        <p:nvPicPr>
          <p:cNvPr id="2058" name="Picture 10" descr="http://static.panoramio.com/photos/large/171388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429000"/>
            <a:ext cx="3760878" cy="2819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6248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На обали које реке је смештен главни град Ирака?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564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ЈУГОЗАПАДНА АЗИЈА</vt:lpstr>
      <vt:lpstr>ДА СЕ ПОДСЕТИМО...</vt:lpstr>
      <vt:lpstr>ГЕОГРАФСКИ ПОЛОЖАЈ</vt:lpstr>
      <vt:lpstr>ДЕЛОВИ РЕГИЈЕ (МОРФОЛОШКЕ ЦЕЛИНЕ)</vt:lpstr>
      <vt:lpstr>РЕЉЕФ</vt:lpstr>
      <vt:lpstr>КЛИМА И БИЉНИ СВЕТ</vt:lpstr>
      <vt:lpstr>ХИДРОГРАФИЈА</vt:lpstr>
      <vt:lpstr>СТАНОВНИШТВО</vt:lpstr>
      <vt:lpstr>ГРАДОВИ</vt:lpstr>
      <vt:lpstr>ПРИВРЕДА</vt:lpstr>
      <vt:lpstr>ДА ПОНОВИМО...</vt:lpstr>
      <vt:lpstr>ЈУГОЗАПАДНА АЗИЈА</vt:lpstr>
      <vt:lpstr>ДОМАЋИ ЗАДАТАК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GAGA</dc:creator>
  <cp:lastModifiedBy>GAGA</cp:lastModifiedBy>
  <cp:revision>18</cp:revision>
  <dcterms:created xsi:type="dcterms:W3CDTF">2014-11-02T19:06:37Z</dcterms:created>
  <dcterms:modified xsi:type="dcterms:W3CDTF">2014-11-03T09:07:25Z</dcterms:modified>
</cp:coreProperties>
</file>