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6" r:id="rId10"/>
    <p:sldId id="264" r:id="rId11"/>
    <p:sldId id="269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E502-7510-410A-93EC-F8E2AFE757BB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5345-3590-49DF-8E79-DD1FE3C69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CS" sz="9600" b="1" dirty="0" smtClean="0"/>
              <a:t>ЈУЖНА </a:t>
            </a:r>
            <a:r>
              <a:rPr lang="sr-Cyrl-CS" sz="9600" b="1" dirty="0" smtClean="0"/>
              <a:t>АЗИЈА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sr-Cyrl-CS" b="1" dirty="0" smtClean="0"/>
              <a:t>ПРИВРЕДА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r-Cyrl-CS" dirty="0" smtClean="0"/>
              <a:t>у</a:t>
            </a:r>
            <a:r>
              <a:rPr lang="sr-Cyrl-CS" dirty="0" smtClean="0"/>
              <a:t>гаљ, руда гвожђа, обојени метали...</a:t>
            </a:r>
            <a:endParaRPr lang="sr-Cyrl-CS" dirty="0" smtClean="0"/>
          </a:p>
          <a:p>
            <a:r>
              <a:rPr lang="sr-Cyrl-CS" dirty="0" smtClean="0"/>
              <a:t>т</a:t>
            </a:r>
            <a:r>
              <a:rPr lang="sr-Cyrl-CS" dirty="0" smtClean="0"/>
              <a:t>радиционална земљорадња</a:t>
            </a:r>
            <a:endParaRPr lang="sr-Cyrl-CS" dirty="0" smtClean="0"/>
          </a:p>
          <a:p>
            <a:r>
              <a:rPr lang="sr-Cyrl-CS" dirty="0" smtClean="0"/>
              <a:t>е</a:t>
            </a:r>
            <a:r>
              <a:rPr lang="sr-Cyrl-CS" dirty="0" smtClean="0"/>
              <a:t>кстензивно (заостало) сточарство</a:t>
            </a:r>
          </a:p>
          <a:p>
            <a:r>
              <a:rPr lang="sr-Cyrl-CS" dirty="0" smtClean="0"/>
              <a:t>ј</a:t>
            </a:r>
            <a:r>
              <a:rPr lang="sr-Cyrl-CS" dirty="0" smtClean="0"/>
              <a:t>ефтина радна снага и сировине</a:t>
            </a:r>
          </a:p>
          <a:p>
            <a:r>
              <a:rPr lang="sr-Cyrl-CS" dirty="0" smtClean="0"/>
              <a:t>в</a:t>
            </a:r>
            <a:r>
              <a:rPr lang="sr-Cyrl-CS" dirty="0" smtClean="0"/>
              <a:t>елико тржиште</a:t>
            </a:r>
            <a:endParaRPr lang="sr-Cyrl-CS" dirty="0" smtClean="0"/>
          </a:p>
          <a:p>
            <a:endParaRPr lang="en-US" dirty="0"/>
          </a:p>
        </p:txBody>
      </p:sp>
      <p:pic>
        <p:nvPicPr>
          <p:cNvPr id="4098" name="Picture 2" descr="http://bc05.ajnm.me/665003303001/201310/3950/665003303001_2765235138001_201310246237103734-20.jpg?pubId=665003303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733800"/>
            <a:ext cx="4572000" cy="2571751"/>
          </a:xfrm>
          <a:prstGeom prst="rect">
            <a:avLst/>
          </a:prstGeom>
          <a:noFill/>
        </p:spPr>
      </p:pic>
      <p:pic>
        <p:nvPicPr>
          <p:cNvPr id="4100" name="Picture 4" descr="http://www.dreamland.rs/sites/default/files/maldivi%20putovan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3151006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477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т</a:t>
            </a:r>
            <a:r>
              <a:rPr lang="sr-Cyrl-CS" dirty="0" smtClean="0"/>
              <a:t>уризам на Малдивима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т</a:t>
            </a:r>
            <a:r>
              <a:rPr lang="sr-Cyrl-CS" dirty="0" smtClean="0"/>
              <a:t>екстилна индустрија у Бангладешу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little-linguist.co.uk/user/products/large/3832-Map-South-A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02" y="0"/>
            <a:ext cx="910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ДА ПОНОВИМО...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Које су главне морфолошке целине регије?</a:t>
            </a:r>
            <a:endParaRPr lang="sr-Cyrl-CS" dirty="0" smtClean="0"/>
          </a:p>
          <a:p>
            <a:r>
              <a:rPr lang="sr-Cyrl-CS" dirty="0" smtClean="0"/>
              <a:t>Опиши карактеристике монсунске климе.</a:t>
            </a:r>
            <a:endParaRPr lang="sr-Cyrl-CS" dirty="0" smtClean="0"/>
          </a:p>
          <a:p>
            <a:r>
              <a:rPr lang="sr-Cyrl-CS" dirty="0" smtClean="0"/>
              <a:t>Упореди биљни свет пустиње Тар и кишних шума Јужне Азије.</a:t>
            </a:r>
            <a:endParaRPr lang="sr-Cyrl-CS" dirty="0" smtClean="0"/>
          </a:p>
          <a:p>
            <a:r>
              <a:rPr lang="sr-Cyrl-CS" dirty="0" smtClean="0"/>
              <a:t>Наброј основне одлике становништва Јужне Азије.</a:t>
            </a:r>
          </a:p>
          <a:p>
            <a:r>
              <a:rPr lang="sr-Cyrl-CS" dirty="0" smtClean="0"/>
              <a:t>Шта је утицало на развој привреде Јужне Азије?</a:t>
            </a: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ЈУЖНА </a:t>
            </a:r>
            <a:r>
              <a:rPr lang="sr-Cyrl-CS" b="1" dirty="0" smtClean="0"/>
              <a:t>АЗИЈА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sr-Cyrl-CS" dirty="0" smtClean="0"/>
              <a:t>Хималаји, низије и висораван Декан</a:t>
            </a:r>
            <a:endParaRPr lang="sr-Cyrl-CS" dirty="0" smtClean="0"/>
          </a:p>
          <a:p>
            <a:r>
              <a:rPr lang="sr-Cyrl-CS" dirty="0" smtClean="0"/>
              <a:t>монсуни</a:t>
            </a:r>
            <a:endParaRPr lang="sr-Cyrl-CS" dirty="0" smtClean="0"/>
          </a:p>
          <a:p>
            <a:r>
              <a:rPr lang="sr-Cyrl-CS" dirty="0" smtClean="0"/>
              <a:t>Инд, Ганг и Брамапутра</a:t>
            </a:r>
            <a:endParaRPr lang="sr-Cyrl-CS" dirty="0" smtClean="0"/>
          </a:p>
          <a:p>
            <a:r>
              <a:rPr lang="sr-Cyrl-CS" dirty="0" smtClean="0"/>
              <a:t>в</a:t>
            </a:r>
            <a:r>
              <a:rPr lang="sr-Cyrl-CS" dirty="0" smtClean="0"/>
              <a:t>елика густина насељености</a:t>
            </a:r>
            <a:endParaRPr lang="sr-Cyrl-CS" dirty="0" smtClean="0"/>
          </a:p>
          <a:p>
            <a:r>
              <a:rPr lang="sr-Cyrl-CS" dirty="0" smtClean="0"/>
              <a:t>х</a:t>
            </a:r>
            <a:r>
              <a:rPr lang="sr-Cyrl-CS" dirty="0" smtClean="0"/>
              <a:t>индуизам и будизам</a:t>
            </a:r>
            <a:endParaRPr lang="sr-Cyrl-CS" dirty="0" smtClean="0"/>
          </a:p>
          <a:p>
            <a:r>
              <a:rPr lang="sr-Cyrl-CS" dirty="0" smtClean="0"/>
              <a:t>с</a:t>
            </a:r>
            <a:r>
              <a:rPr lang="sr-Cyrl-CS" dirty="0" smtClean="0"/>
              <a:t>ировине и јефтина радна снага</a:t>
            </a:r>
            <a:endParaRPr lang="sr-Cyrl-CS" dirty="0" smtClean="0"/>
          </a:p>
          <a:p>
            <a:r>
              <a:rPr lang="sr-Cyrl-CS" dirty="0" smtClean="0"/>
              <a:t>н</a:t>
            </a:r>
            <a:r>
              <a:rPr lang="sr-Cyrl-CS" dirty="0" smtClean="0"/>
              <a:t>еразвијене и земље у развоју</a:t>
            </a: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ДОМАЋИ ЗАДАТАК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нацртати карту </a:t>
            </a:r>
            <a:r>
              <a:rPr lang="sr-Cyrl-CS" dirty="0" smtClean="0"/>
              <a:t>Јужне </a:t>
            </a:r>
            <a:r>
              <a:rPr lang="sr-Cyrl-CS" dirty="0" smtClean="0"/>
              <a:t>Азије у немој карти: означити све државе и главне </a:t>
            </a:r>
            <a:r>
              <a:rPr lang="sr-Cyrl-CS" dirty="0" smtClean="0"/>
              <a:t>градове, Индијски океан, Арабијско море, Бенгалски залив, острва: Цејлон и Малдивска острва, планине</a:t>
            </a:r>
            <a:r>
              <a:rPr lang="sr-Cyrl-CS" dirty="0" smtClean="0"/>
              <a:t>: </a:t>
            </a:r>
            <a:r>
              <a:rPr lang="sr-Cyrl-CS" dirty="0" smtClean="0"/>
              <a:t>Хималаји, Каракорум, Хиндукуш, Западни и Источни Гати, висораван Декан, низије: Пенџаб, Хиндустан и Бенгал, пустиња Тар, </a:t>
            </a:r>
            <a:r>
              <a:rPr lang="sr-Cyrl-CS" dirty="0" smtClean="0"/>
              <a:t>реке: </a:t>
            </a:r>
            <a:r>
              <a:rPr lang="sr-Cyrl-CS" dirty="0" smtClean="0"/>
              <a:t>Инд, Ганг и Брамапутра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ДА СЕ ПОДСЕТИМО...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Пронађи три највећа полуострва у Азији.</a:t>
            </a:r>
            <a:endParaRPr lang="en-US" dirty="0"/>
          </a:p>
          <a:p>
            <a:r>
              <a:rPr lang="sr-Cyrl-CS" dirty="0" smtClean="0"/>
              <a:t>Који океан, море и залив запљускују овај део Азије?</a:t>
            </a:r>
            <a:endParaRPr lang="en-US" dirty="0" smtClean="0"/>
          </a:p>
          <a:p>
            <a:r>
              <a:rPr lang="sr-Cyrl-CS" dirty="0" smtClean="0"/>
              <a:t>Које високе планине одвајају Јужну Азију од унутрашњости континента?</a:t>
            </a:r>
            <a:endParaRPr lang="en-US" dirty="0"/>
          </a:p>
          <a:p>
            <a:r>
              <a:rPr lang="sr-Cyrl-CS" dirty="0" smtClean="0"/>
              <a:t>Које су највеће реке Јужне Азије?</a:t>
            </a:r>
            <a:endParaRPr lang="en-US" dirty="0"/>
          </a:p>
          <a:p>
            <a:r>
              <a:rPr lang="sr-Cyrl-CS" dirty="0"/>
              <a:t>Које држава обухвата регија </a:t>
            </a:r>
            <a:r>
              <a:rPr lang="sr-Cyrl-CS" dirty="0" smtClean="0"/>
              <a:t>Јужне Азије?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ГЕОГРАФСКИ ПОЛОЖАЈ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sr-Cyrl-CS" dirty="0" smtClean="0"/>
              <a:t>Индијски потконтинент</a:t>
            </a:r>
            <a:endParaRPr lang="sr-Cyrl-C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268" name="Picture 4" descr="http://www.devalt.org/newsletter/oct02/image/South%20Asia%20Ma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133600"/>
            <a:ext cx="4842237" cy="4114800"/>
          </a:xfrm>
          <a:prstGeom prst="rect">
            <a:avLst/>
          </a:prstGeom>
          <a:noFill/>
        </p:spPr>
      </p:pic>
      <p:sp>
        <p:nvSpPr>
          <p:cNvPr id="11270" name="AutoShape 6" descr="data:image/jpeg;base64,/9j/4AAQSkZJRgABAQAAAQABAAD/2wCEAAkGBxQSEhUUEhQWFhUXGBcbFxgYGBcXGhgbFx0cFxgZGBgcHCggHR4lHBcbITEhJSksLi4uFx8zODMsNygtLisBCgoKDg0OGhAQGywkICY0LiwsMCwsLCwsLCwsLCwsLCw0NCw0LCwsLCwsLCwsLCwsLCwsLCwsLCwsLCwsLCwsLP/AABEIAMIBBAMBIgACEQEDEQH/xAAcAAABBQEBAQAAAAAAAAAAAAAAAgMEBQYBBwj/xAA7EAABAwIEAwUHAgcAAQUAAAABAAIRAyEEEjFBBVFhBiJxgZETMqGxwdHwB0IUI1JicuHxshUkM5Ki/8QAGgEAAgMBAQAAAAAAAAAAAAAAAAIBAwQFBv/EACsRAAICAQQBAgUFAQEAAAAAAAABAhEDBBIhMUETUSJxgZGxIzJhocHwM//aAAwDAQACEQMRAD8A8bQEQrChwaq5ueMomIdIJ6gQbLdKcYq5OhSvQrSpwcsaS83iQAPnKq0sMsZ3tYAFNo8LqOAcIgiZn6KOygZAPdzCQTYdD4WVvQwddjMrXAdLaze8G0XVWoy7UtrSf8kNlK6mQcpBB5LhESrqtiadM377z7xABg6bx6dFUPfmJMAdG6TppsmxZZT5apANkIQhXknRp+cv9ri6FxAArrs92lxGBdmoPs4ODmP71NwIy95s7DcR6Kv4dg/avye0p0xBJdUdlFthzcZsPkLrS9o+zNCnhzVw9drjRbT9sxzgX5qpgEA5Ta0tDbCDJuQkmrpgZarinvAD3vfGmZxdGptJtcn1KbH5+ea4ugpgFOH4fNIXVxAHEqpqVxolDjJlSBxdHONFxO0MxOQGzyAeRuCJ8IlQwFYPCmo8MaCb3jYTcqw4xgBSc1xcXNsA1xJfAH/j91oMDh6dNkNB1F7d47k9VVcW4Wajw5rrmxzdNIgfllgWqUsnLpDuNIoKVQjQkefPVIS6jMriJmCRPOP+JELevcrF03xI2Nj9Dvpr5JC4nKgv5A/AfVBIhCEKQBCEIAEIhCALfF9nqtJwFUta0kAPkGQdCGzJ8Fuf4ZzjlF982wbET80/+pnZz/27TSDnva+dvcAdMDW2YW1tPQZnAdrqYpQ6m/2gblbBlrhbzBNxoYtcrkT9TUQUlzRocVjk0yy4zTDqBAZcC7h/9dd5JPosbw/g76h7wyt3MifADmr89pWVaXs4DCCDeBPn0+qHVg7K5vunQjQx9VXGeXAnGimb5tDPEeFh7QGCHNEMnkNh10uovEuIVGtyBjmugd4XHMxb7KyZiAOV94Nk2HXg+s+nmkhlqtyuvcSzIkqZw/Dsdd7iByH5zVlXoMpuzBo7xN3AkNJ0AA5qKWXLnZQ7mNB9/FdCep3R+HgLJFfh9Jzf5chwnWBPK3hG5USlwkn97QOZ+yVia+TrP5dDaron2Z9R/wBVMJ5krT4fvX+kg7gzxyJ6EHl/pV9WkWmHAgq6o1DbY8kzxaoXMbIE5rGOQNvP6K3BqZue2QFQlPqFxLiSSSSSTJJOpJOpM+aSnMPRdUcGMaXOcYa1okk8gAt4E/hmFoVYbUqmi/MZc4SzLFoAE5s3M6HdQsRSyvLQQ4DcTBtJ1ANucbK9xPYuvSj29XCUTBLm1MVRD2gCRLA4uJOwaD5LOteYSp30A6cM8UxUyO9mSWh8HKXC5bmiM0XiZhNhvotBwLjxbSOGrUW18MXNeWjuvY4nWk8Hul1mkwTFtJBjcX4DVp56gZ/KBsc4fbkCQ0ugamFG9J0wopyeX/U4yg4wfdGznWaY5HcyDpOiaU48SqOYyjUJdSYSWsuAHEBuaxuQAPwqZNroCCrTh/D3Ne1zxDdf9Hx+qsqHDKQHu5hqSRc/ZO1CSbWA0WDNrLVQGSJFGp+0AAcgIH5912ev54pgOuE3jq4YJkSLwf3DeFgUXJ0iWym41Qy1C4aO+eh+Sr1YcZHfDh7pAynn/wA+qgAT9V2sD/TViHEp5+y4Pz8/NFxXACEIQAIQhAHF1CEAfTfEMGHNDXT0dGnQheHfqLwP+GxJNoqXsIE6zH92sc5X0fTwJcTK89/U/s6a9JwAaXtM04sQIAAnxEeBXndJmeOab68nQ1FTXHZ4VUqF1zrYaAaWGltPkrPhWLIyU3NOUkkedyb6hR8PiDQL2mm01AS2XXyxLXCJjzU7gTmtZUq1DpY84FzHiXAQuxqOcb448fM55OrHK6DseQEjnbU/ZKzGSeX1gqHgWue3NUJOcl2p5xYaDQqwezKwBonxuuTkW2Tj7CkfEYTO2DpPO4OnhsqZnDqklsWExMR5C91omvt0TTiRp+aJ8WonjTSAo8Nhy3vRpNiInqE62pcRvMSptURqEy6nJki8a/RO8u93IiyPiHw21zt6FGIq56bWgHMSNoHqU/TZEBda7opjkUapdDJlVUoxNwYIEjedx91PHEDSotFDuOdPtXgd8n+kP2aReGx8FOZV2OiWzB0yHd0AO16EbjrdXrWJ/uRKKLDYBz2ueBDWgmY948hzUjBcJe8ke7ETMiRP7bdCJVxSqFjKbNY5H+kEg38B6qS+to6dPW/4ET1cua+g1Im8PpMosysAaZuRqR/c793h/wASMWfaSzMS2IMWEeHVRHVJtm010ThrNbYSZ16nmsblJu2+SyyHQ4bSpkETIGs6yOSW/DUzUzAXiNoPWDobJb9Uw4bqXkk3bYjJIqatiBtCR7MA3MjokioIk67rgrdBHx9UgWhVSBoq/jtGWtdaWzryO0ePzU3GYoNE6AeqzeKxJe4k6clq0mOTnuXgVstuEVc1MtMOgnUTAP3uFXcSw4Y6RoZOkR0TFCu5hlpg/PxU2rjG1WFrgQ7URcEjbzWn0548u9ftfYhXBEoQtowIQgIAChCEACEIQB9fU65FyI5yvJP1W7bVsPWqYSmxgDqTYf3w9meZg5o00IFjz29ObUJAGoXj/wCu2EY2rhqgI9q5r2uF5LW5chO0Alw8+i87oYxeVRlyjdmi4xtHntKm19Kq57gKmZhaXG7pzBw+GsW5qVQqtbhqtOZe4NNocL1Gty6+9Amw2VMrLgdCX59mn4nT7+Xgu1lilFyb4XNfLwYrLTA0y1jMwIIFx5k3UqpiDMERA/Oiap4xlR2RhvmdsLgEiR1i8dU9icbSZIrEZm/tAJM6afdcicJynVcvkWjmHpnIJ3+t0j2UdUnCcUZWfla0ixMmIMbC/wCQpMQlnjlB1JURRFdTJMwmizUakH06qc4Jst3OqREUV+VIIVgKdjFp9JG4TFan+c01hRFa4z+apwvk3QAmqgTkxZIbVAkga/kD7JT6mvJRabOvklzsUMduyW19h4JYcoTXFOsdZK7F3Eg1U2XXSC9Jpmd1AXY5KCUFsbpJKAoaxxmk/wAPqFQBs2F1f1xIyneJjpdJo4doHmTO8rZg1CxQa8kWUS6LXUvEMBzEjK8XIGhndQ5XThNTRIFC68fRcTkggoQgAQhAQAIQhAH1niGhjQcwbcATvzHmsF+t3Zx9bD4erRpVKtVlQsIpsc9wY9pJkNBMZmtHn1XoOM4M2rDXucWtMjqfHl9lZg3gLzWGXpyUl4NmSW5UfKvabsbi8AGuxFMBjrB7TmbOuUmNfsqvC13saHNcQ3PcjZwggGel/JfS36h9n3Y3BVqLZLyM9JoIE1Gd5oJJAg6X5zsvl9zS0kEFpBhwNiCNiOYK7OmzetD4qtGacdr4NP2d4bmYal8xkjnyJB1Gvz1sovGeCVQ/Nc5hJJtJAFxFuSR2f4yaZFMwA9wl8wWjSI0hem46pRcxjA8OfluJGp2jbUysmbJkw5d3v+BoxUkeQ4TFvoOdAubOBkGOh28Vf8JaS2TULwdJ1A5HqudpuBPzlzGzGoHT7aJngpLGw4Rr8Dv6ps+SOTEprvyUyTRdNZuRZPV8LlAkG/1SOJcap0KQMZy+QANo1JNlZcKxf8VlBpObmGureuwWTY9u7wWXBUm+WUz8Payhfw7nSTYHQdFq8RwxzdtPyE1/6eYuEhLxGadh007Cyr3EYE7JhlGbbo6E9Mo3YYhIFMq7r0esdFXYkQDP4eYU2xHaIZZ46f6XXNhLqPDg2Jz9Afnuu0Kc6a7ymIoZBUmlBFtL/AkH5JupbY5jaBceNkqi3IMpMn73PxU+LJXA44pu3irXD8LL2g+qZxeC9m8N3JVbCSfZEqUjEgJum2xO0KZiaBjdIpNBgG33iYRfApQY4mWne49NviUmnhC/vDKATfW28RCXxTVo8fokYN5IyNOVxMza8DRdbHu9BSj3/ljeCK/U739VxKqMLTB1CSti64JBCEKSQQhCABCEIA+tuHFzSMziSYkXMG51Jty9FL/jZfkA8z9lDokXIJ9AN+Upyiw5w4DbczHP4LySkzozhHlssavjBXiP6rdhJr/xOFBLqxJfTYwu79iX93TNN+p6r2qk+SQR+fnzWS41xynhjh3OIGZ4zk2LyWvysBkfuEgf2kLVgyZIu4MzuFqmfOXDWVi8spNlxBa5pa020IcHCB4ndesdkv0+q0qOar75ObLNhI/aPw/JbxrKNYio6ixrqgvIbJBsS4jV0Wk6SpuGzBgaJsIv9VdqNW8ipKizHgrlnl3G+GPoOOe/I3gj/JVuK4cO4fezOykC8yJkW2BnyXqnG6bH03U3AEhs3vtz2iRqsP8AwrjhjkHfFmt5uFpI8I9Fmi7FnjR5r2swbqZp5hYtcB4A6/nJe9dlcM3EYXDvywQwB4lpyvgZgXDWTc7966+fcLgatXGMouBfUdUa2D+6D12geQX0jhgyhnotysmcwZLYkRIiMp6jcFb9SlHHCLdlOG23RU8bwmWs2kwA2zOIMluos2bGBqdcw6lIrcOBblOUOykxIlxbaQOWh6SrKkzLWdUaZBaAc0kgjSDyI16qJxbF6S4205jqPX4rn3fRq2Ncsy2J4c4C4N1V1OHTcLQYvi4u1xuPwddrqKOLUgHXBB2MECJlzeWt/AJ0xJ0UOKw9oi/oqb/0lxuWuLARJG3Q2keavsU4kjMWhsk/1+t5+Gyuuz/8MCc7hOsz3RBgWm48VLfkp2bmU/DuC035crs0kAd4iZmLgfHXu9VC4lwRtGoZBkyYknxvF1p3UmMc5zQ4NcZGQtjW515gGyl5g8gvg/5SfMEfQqbbLNiowWF4ZmMt0B5iU/Q7OvLy52kreN4dQYcwYGk65Tm6+7H1U/A0WO90W3JG3LRQ5UEcC8mOp4X2TRIMaCBJv15qr4jg/wCYP6uXL1Xo+ONBrS50TeBuNl59xXiwbWzUxfeb+EeCE7IzRSRF42QGgC2vh4/RZms+A7mASLqdxLigeXl7pyxO5k7Dr91Xty1mHKSCZEWzWVkYPiUlwZJO2UTnE3JJ8UvDg5hGsjTxXcThywwfVTOHYfLD3GB9DzO0rsTyxjjtfQkOMYcgh+xsfEafD5KuT+LxJeemwn4piE2CMo40pAgCEIVpIIQhAAhCEAfX7WMaLRPwTjKwA5Kt4fViQ8t5iNtNRzS6uJGYa2v4ryK4Oi8bboK/ECyYaXTEEw0C8GSTMDXTZeM/q08vxOEp2MvMwZE5mNGnifUr2LHnMJBA5Tpa9xH5C8Q/VJ7nY7DmiSa8ANIiSfaE0iBoDmLh5BdHQx/UX1/BTl4ietcCexwcHPgtcco/t0EE6iZ+CusPWBtqNisdwvDB1UkCIc4Ng2gETY7XWqpsgCNzt+dFlyRp2jRHlchxPCavALg5uRwEaab+VzyWL/hHU6zqce8AW7TewPmPitD2/wAXWpcMr1sO7vsDXAwJDczQ835MlZDszxCrisLh8RVdmq99jnQBOR5DZgbNA/CrI43s3+Oind8W0uG8Fw1Z3tGsyuv+5w137sGevOU+aHsiMs2MAjNBveSSZnr8U4MQMwn90GJkQ7X/APR35DonqbiXxlnYjmRfblqirQ/B32jj3ZAmwI8+fkqXtHhntAys6nNI10gzc63HNWGPfUa52Zro1EA78iLeR5aKqxeNrezkOhpkS7Sdhpbz80iTCVUZcj22YZWtdyJEk7RadvgpuF4FnyghpiLXMu2MXvaYBVXV4m+k/vADNBkwQfMfRa7gOKLf5jC15JaCHWIdAaYiYmNb6dFdXFxKFTY7S7GAt7zWgiIMwDNzMCQRJjUWClM7G0mublvH9ROp8tPX00tmcVBAzB2aNItPr4Jivxd40bljneft+XVfxWWbY+BL+Cspn3G3N2gNJPyCadh2Ms4NY2+pGvyH+k/h+MsBOe5ggF0/ISoON9k+05RoYk6chAjXf4qXImiXQoggFrBtexIHkUrFuaGhgeWgkmG2zQLydgJHivPsU51B7vY14Egxfe/ui3xVpie0bTSzF0mImwImJMJWm2CyqqYjjkMM+8SRF5jltZZZ9UkkuvzE2tyT9THgl+Z+Zp0bqdLSdtfPootOmToCfI/JTLoyZZ2VXFcLRY0vcCSSMrS46mZuOl1QUKmVwdpBGmsb/BbOvQBjOAehAI5Kj7Q8MyEVWNApuMZRPdI28F0dHni/05dv7fIqRDxmKD3ifcF+t7n/AIucSdeAe6YI+UW2soS6dPz8/wCLbHDGO2vBNHEIQriQQhCABCEIAEIQgD3/AAfHmB8F2vP0kKxxPGwxwB8Z6bLyzD1uR0UrE8RPPYDU7XXlqTfJpjq2lyeotx4qUzHegzrHx6LxbtbiH4XiorjvZTSqsB/pbAyHldjh5zqtFwrjFRrovDgYF4Ouvxus32+wjvbU6zw4sqgNERYMAblbr3iczr65raFbtC1vaflC5Mu+No9v4JVfdtstOWxYEkGcx6ndXNCj3jsBp4XP1WW7Kh/dFSLNE/55Wl7SdCA4u9FsqBbEFwWKUvBpvgb4jw72uGq0SS0VWuDoEnK+zhHPLNuq+d+zvG38PxtVlOhWNGq8htFzT7XKHE0yAW3eGnTfnuvpU1gBqqsVnvJtBggHePHWFdh1CgnFq0yn05Se66MBw7HtxTnECpR9m8tIqDLlflDrgF0C4BFo3nbQYKqWv7oGYnmHTMXDhbbVeX9ruC4rhlV2Lw9R7WufD4EtMyA5wMtcCdnCznCNinOG/qe0NAr4XviZqUnwCZkfynCNNe9FtAta0+6O7Hyhd7XEj1n2/dPtBAvYgmfC0b81U42m4FhqgDJmgGYadtDBuR8VW9nO0eHx9Qto1XBzO8WvaKZgbi8QDEwTqr3DtZkaTneTeHnMAdzBMdfNYskXB0+yzdu6MT2oosqSWzlHuEiD8BuoPZ7Gh0UnSHDV2gIbdrvof8Z3Wu43jGvloYDPr1IWP4jwoHvNtu3n18P9JVLaUSuMrRpqTgYkm0Tr633TzsVlGvxEfNZLB8SqUgRUzOba4AJ89OXw2UttUVAHNqUxM2JyukCTYnry2TVfRbHMmTeIYgMvOunLS29lncdjCZIdvBg/CNlLqEEt/mUza/fG0zmnkotLFMLyKgLmwQDAHe20Ex9/JMoe4k8lldisUXEk3I3UNrC4nZvzKlY1oDiG94SIlMNaRy/306IaookNmmWqVTrw2SdvBN1Gx903+2yTsQ7XNhcwear+NV/5YBJuRA6DU/EKcW5otf7KuqPZVqkWhjXR/ed/IbeC06VfHufS5IRTrpK5KF3CwEIQgAQhCABAQhAAhKA8FxBBtGA9UhzpN1M4TQ9o/Lz0Ouun51T2LwGUggyDtvbWfz6rzFeQWNtbiLTkkQeQ8L3Vt2mpU3UmmqYYxzH5iD+0iR1lpLRO6gYbM50AEE2EQDO11rMJhjVovoYl2Zj2FhNpixEGNQQCOoVmOW1pmnDByTSE9mO1VClUg16TvaFxIDwNTOjoAcOW617e0+HL2n29Ig7Z2+ZF4cF5li/0oz3w1e0G1UA3F/ebH/jssrxvsNisJTfUqtZkZllwdrmIAgRe5+C1RwafI/hmWOWSHcT3jiXbPh9F4ZXrsa4jMIk2m0loMabqLxT9V+GUQQ2o6q4FoikwukG8hxhpga3nbVfOAonLmjuzE211uNfPRJWqGgxryUSytmm7WduMVxDu1HBlIGRTYIaTJILt3EAgcrTErMwhC2whGCqKoqbb7J/AuKvwtdlVhiDDhrLSRmEeHxAXtVHtI2pTGQWIkOGpGt/LbZeDSrnsvj3srsZmORxIc2bXB22vyWTWaZZFvXaGhJo9Or1IMgzJvznkoeaNfjePJIrugT8uqYc0wS4Hbqb8rrjUi2SSLDDhoF4Lel5nYJnGYRgG19iNPgmziG0hEBoM3kRG5JOn0WY4r2oY1wFCKgi5IIAIgCJF9zpCshglk4ihJUkS8XSyukREShlMuGhIEE+lh4LO0+0DyQHhuSTmgXg9Ty5LXcLqsNB4mS7KWmNRFonS/wA02XBPCviKqtlc9upjQIp0pH5P+k8Xc7j8hcMg93rpJKrsW6I8Dc+M2TeMqU6YDnkQdN5jWAPy6q+0dV8Nafc58zex8NVDx2KYabGU57u5Fxa4HieXJa8Wk3KMn59goVxDiheSKYyMIiNzzk7TyVcEFC62PHGCqKGHH0XBocRAOh57ptXNdufDsFMh12hw0IOgHw+R3VVVoubqOvO3ORZJiy7rvu2CY2hCIVxIIAQiUACEIQAEoQhAG04FjnsNN8ZHjp8Y69ea1b8O6qwEayS4k/1XMACI1+Kpa1FgkE2vO0fCRA+an8Ir+ya86NgDe/jK85J3bo1Ylt4Y7w/DtDjmcQRJEW93rtdXNd7KgzNdLgQHbTr63KxvEeN023LgDvvPgBdQaHbRlMHLSc485DJ8T3o9E0MOTJzGJYs8Ivg9TwmJOGpGo97RSAJfn0bGpEXnw1svKe3nbd+OIp0wWYdhJAkzUOznjSBsNpk9KfjvaSviyBUdDBpTbIYOpBMuPUk62hVC6Wl0SxvfPv8ABVn1G/hcIEIQFvMwFCEIAAncJX9m9r9crgfQ3TSFDVqmB63whoqtaT3rAxOx/NOqjdouJtoUw5zYvlaBckxNztoqbshxJxp5ZAIgSTE5QAPVsehUXt3jHEU2O3cXm+hAgAeTtVxMeG82yRoeS4FDxPjFStIkhh/bOv8Akd/kq5CF2oQjBVFGcFoOzvFqVCnU9pmc4nusA8NzYf6VA0SQOaKkSY0kx4bfBLlxxyR2yINnw/G+2aHAZZLpbqAdem3zU+g8DU+AHzWX7PYgMZUJJ7vejbS/mRb0TeE468QHwR/VefE3v5Lk5NHJzls6QJ8mkx2V4ytuIvb7rJ8XwPsnCLA6bxGt/MLTUsQxzM4MwDmIjKN/lB81mOKY4VSIFhMTqfLYW/Nm0KyLJXjyHkgoQlMEkD/q7AC21CGxEh30Ox23CnPhje64uD2kNECTNthB89lWudP5p0UrDYoUy3ujWXW7xNxEnSFnywbVpfQhoYxFEsdBTak47E+0dImNpi3ooytxuTit3ZKCUIQnJBCEtlJx0aT5FQ2l2AhCdOGf/SUJfUh7r7kWbbE1gyMuupE89b/RUfG+M1CAwHKBuNT4efyKm02ef581neKOmo7pHyC5WjgpZOV0PKTZFJm5ueqEIXYFBCEIAEIQgAQhCABdiy4uk2QQTOGcTfQJLIMg63AMEA+IlTabzXovNR0vzE5iBaAINh5fgVKgqmeFS5XD45+QBKEIVxILpXEqk6CDAPQ7qGQS+F4trCQ8S10A7x4g67eiOI4Itc4tuwmQRexvdOMwrKgOXuEc5+N/iFLw4IaGvgEWBnUbGdAsM822W6PflP8AIt+Sm9qcuWe7Mx15nmkBP4yiWvMiAZI8JTdFhcQ0b/n0WyMo7dy67GEKwwdDKZOu3ROUMFlEuAJnrb8+qkMpyb2WDUapSW2PQrZXY9wzQGgHcxrKhqy4nHtAwAbX3vskOaWiXEhswMu/nt58loxZKhFeWSiG9hET4/8AU5WaLRyTZg7k+P1SrDUyRpl09Vc/BI/SwoduJtYET56pLcPDi0i3P5QU0KneltvEz6lOOc7Lmzn3oiY6yN1U45L77/r7EF3RwjiAWsiNyQPgnquFflsWjwN/kq3B1KjGZ6jzlcO6HHMT1G48N1JweKFSe/Bi4Otvh8Vz54MilS5FbSViv4Zo957AeRMIVRxHv1CT+RYIWqOiVcvklU+TS0DA6rP8cEVIi+UT8YVu3GsaYc9ttbhUfFcQKlQubpEeMTf4qnRQl6l0WNqiIghCewmFdUcGtHnsN11G0lbIGULrwQSDqLHxFlxSAIQgoAEIQgARKEIAEIQgAQhCABCEIAdovgiIkGQdPInkrnC4nOOR66gqhTlOsWmQeWunms2o06yrjshousfhjUO+3gIlVLqDqZmPdP8AxWOD4o02cD5XTOMwb3nMCCD1/AqcEpQThlpLxfkTlMkUMWyAXO1Fx90gY5hBM+Ag/BRqXCXuBPdb0J19JTVbAlu8+EAepM/BIsGnbpS/sakMmrDy4XuT6yp2IxAD3DVpA0MxpMEbWUIUeZaPEyfQSUt+HygSHX5RE+M6+S1TjCTX2/75E0MPibIyp+m5rQSRf9rYkf5OJ26DlyTNSoXGT/zwGytTbYBI87JKtuB4BlW7gTBvy6K7bwumL5BKpyamGN15JSb6Rj30y3URN1J4a2ajQpPG6RzyGugWuIHl8U5wHBuNVhIIFz5AJ3O8Tl/Am5USMTwvM6ULRCh/afJC50dVkiqsveBe556uoQuuVjhHdHmtHhaTRQkAA66BdQsGsfwr5kw8mdxv/wAj/wDIplCFsx/tQoIKEJyTrvqVxCEACEIQAIKEIAEIQgAQhCABBQhAHEZzzK6hAHMx02RCEIAUfz4LkIQgDi6hCANX2bH8oeJVzt5oQuHm/wDSXzNGP9oOFlPo0m+yzQMxAkwJN3anyHohCqk+BqVkGq4zqhCFBL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14375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2" name="Picture 8" descr="http://upload.wikimedia.org/wikipedia/commons/4/43/Two-point-equidistant-a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3673928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24200" y="6324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Како се зове острво на коме се налази држава Шри Ланка?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/>
              <a:t>ДЕЛОВИ РЕГИЈЕ (МОРФОЛОШКЕ ЦЕЛИНЕ)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 smtClean="0"/>
              <a:t>в</a:t>
            </a:r>
            <a:r>
              <a:rPr lang="sr-Cyrl-CS" b="1" dirty="0" smtClean="0"/>
              <a:t>еначне планине на северу (Хималаји)</a:t>
            </a:r>
            <a:endParaRPr lang="sr-Cyrl-CS" b="1" dirty="0" smtClean="0"/>
          </a:p>
          <a:p>
            <a:r>
              <a:rPr lang="sr-Cyrl-CS" b="1" dirty="0" smtClean="0"/>
              <a:t>средишње низије (Пенџаб, Хиндустан и Бенгал)</a:t>
            </a:r>
            <a:endParaRPr lang="sr-Cyrl-CS" b="1" dirty="0" smtClean="0"/>
          </a:p>
          <a:p>
            <a:r>
              <a:rPr lang="sr-Cyrl-CS" b="1" dirty="0" smtClean="0"/>
              <a:t>висораван Декан на југу</a:t>
            </a:r>
          </a:p>
          <a:p>
            <a:r>
              <a:rPr lang="sr-Cyrl-CS" dirty="0" smtClean="0"/>
              <a:t>Пронађи око којих река се налазе наведене низије.</a:t>
            </a:r>
            <a:endParaRPr lang="sr-Cyrl-CS" dirty="0" smtClean="0"/>
          </a:p>
          <a:p>
            <a:r>
              <a:rPr lang="sr-Cyrl-CS" dirty="0" smtClean="0"/>
              <a:t>Како се зову планине које окружују ову висораван са истока и запада?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КЛИМА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sr-Cyrl-CS" dirty="0" smtClean="0"/>
              <a:t>монсунска клима</a:t>
            </a:r>
          </a:p>
          <a:p>
            <a:endParaRPr lang="en-US" dirty="0"/>
          </a:p>
        </p:txBody>
      </p:sp>
      <p:pic>
        <p:nvPicPr>
          <p:cNvPr id="4" name="Picture 2" descr="http://virtual-lab.sk/projekty/WIND/document/monsun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4762500" cy="33718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15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зимски и летњи монсун</a:t>
            </a:r>
            <a:endParaRPr lang="en-US" dirty="0"/>
          </a:p>
        </p:txBody>
      </p:sp>
      <p:pic>
        <p:nvPicPr>
          <p:cNvPr id="27650" name="Picture 2" descr="Cherrapun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2762250" cy="3714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5867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Како се зове најкишовитије место на свету?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БИЉНИ </a:t>
            </a:r>
            <a:r>
              <a:rPr lang="sr-Cyrl-CS" b="1" dirty="0" smtClean="0"/>
              <a:t>СВЕТ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dirty="0" smtClean="0"/>
              <a:t>кишне шуме (тропске, монсунске)</a:t>
            </a:r>
            <a:endParaRPr lang="sr-Cyrl-CS" dirty="0" smtClean="0"/>
          </a:p>
          <a:p>
            <a:r>
              <a:rPr lang="sr-Cyrl-CS" dirty="0" smtClean="0"/>
              <a:t>п</a:t>
            </a:r>
            <a:r>
              <a:rPr lang="sr-Cyrl-CS" dirty="0" smtClean="0"/>
              <a:t>устиња Тар</a:t>
            </a:r>
          </a:p>
          <a:p>
            <a:r>
              <a:rPr lang="sr-Cyrl-CS" dirty="0" smtClean="0"/>
              <a:t>с</a:t>
            </a:r>
            <a:r>
              <a:rPr lang="sr-Cyrl-CS" dirty="0" smtClean="0"/>
              <a:t>аване (Декан)</a:t>
            </a:r>
            <a:endParaRPr lang="sr-Cyrl-CS" dirty="0" smtClean="0"/>
          </a:p>
        </p:txBody>
      </p:sp>
      <p:pic>
        <p:nvPicPr>
          <p:cNvPr id="8196" name="Picture 4" descr="http://tcktcktck.org/wp-content/uploads/2013/01/5038805076_d33dbbd3d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18085"/>
            <a:ext cx="3505200" cy="25017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Индијски слон </a:t>
            </a:r>
            <a:endParaRPr lang="en-US" dirty="0"/>
          </a:p>
        </p:txBody>
      </p:sp>
      <p:pic>
        <p:nvPicPr>
          <p:cNvPr id="8198" name="Picture 6" descr="http://upload.wikimedia.org/wikipedia/commons/9/92/Thar_desert_Rajasthan_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883614" cy="2590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768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</a:t>
            </a:r>
            <a:r>
              <a:rPr lang="sr-Cyrl-CS" dirty="0" smtClean="0"/>
              <a:t>устиња тар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ХИДРОГРАФИЈА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sr-Cyrl-CS" dirty="0" smtClean="0"/>
              <a:t>Инд, Ганг и Брамапутра</a:t>
            </a:r>
            <a:endParaRPr lang="sr-Cyrl-CS" dirty="0" smtClean="0"/>
          </a:p>
        </p:txBody>
      </p:sp>
      <p:sp>
        <p:nvSpPr>
          <p:cNvPr id="19464" name="AutoShape 8" descr="data:image/jpeg;base64,/9j/4AAQSkZJRgABAQAAAQABAAD/2wCEAAkGBhQQEBUUEhQUFRQVFhoWFBcYGRgfGRUXHRwXGRcUFhcZHiggFxkjGRkYIDsgIycpLC0sFh4xNTAqNSYtLCoBCQoKDgwOGQ8PGikgHyAsKS8qLykpLCksLCwpLCksKSktLCosLCwuKSksLCwsKSksKTQsKTUuLywsLCk1LCkpMv/AABEIAIQAeAMBIgACEQEDEQH/xAAcAAACAwEBAQEAAAAAAAAAAAADBAABBQIIBgf/xAA/EAACAQIEAwMHCwMDBQAAAAABAhEAAwQSITEiQVEFE2EUMjNxgZGxBiNCUlNzdJOh0fBUYtJyksEVFjSCsv/EABkBAAMBAQEAAAAAAAAAAAAAAAADBAIBBf/EACQRAAICAQMFAQADAAAAAAAAAAABAgMREyEyBBIxQVEicYHw/9oADAMBAAIRAxEAPwD9KwmDtLYsAWLJLWVJJReS2/7T9ai9xb/p8P8A7R/hV2PRYf7gfCzRKlsskpYRRXBOOWJ4hQvm4PDuPAKCOuhTX2UBcWh2wVs/+g099uP1rTq8h6GiN8kt0EqY58mQe0LcwcJZnpk193d/qNKbw6q2rYTDp0BCz7QLelHvX1QgMcpInXeNp6gTzNE0gEEEHYiuzvljZYMwpinu8imIyIJOFsETxQolRvmjJqPVQ/KLUSuFtOImVtb+AlBJNPx/P5/NKT7PvjIikw8aqZkHUsBI2BmPCKxqyG6cRfCY624kYXDlZIMBSUIMFbiC3KtPQn10W3cRlzDC2CA0aKslfrKCgn1eFR2Fu/MyboChdMwyzLAbsOKTrp7dHqHbIFVEBZtIRJwuHHQFVnfSeDTTlSKY+2R/4uHnYiF0PMeZWrWD2vrdZbfC4AzMZjUacI0JAjff9af01ndLElkn6mHbHMXgc8st/wBLh/cv+FV5Zb/pcP8A7V/wpKyDlGaC3OBAnwFdV6ejE8zWn9HW7q7Zvg4eysWXIIVT9Fv7RUrjB+jxH4d/galS2JRlgsrk5RyzRseiw/3A+FmiCh2PRYf7gfCzXdebdyPQq4DqIANKwLHaFprtxbmd1zDJdOfujP0JBySDI6GtuzbkEHUHSI08RWbZwyd53No5rSrF22xzIo1yKs6qZ+jMRFdqxhtk1me7ZjqWrVklpCwI1bRR0UE8M/yaG2OtloXNcMAwmoAMxJBgbTrFLtZtWr/EFtqqqyQsLml8xJUb6Lz5itKw6EcBQg/VK6+OnroaS38nIt5+CrKzyzl01IRFIEDqxE5ifd+tIYiybr90xOVVV8wJDE8QDAjQEMs6eHIxWs2F6UjiEi9b2kq4IP1eAyOpzBdI2JPKl9zZTFJezM1toFuXDKRmkgE8jdttvE6xJjiHIUx2fjHdSoOZldlLmIAB0IjzjEaeEnpWi9sMIYAjoRI9xqwIrmRmBNLhW4VzErkzNOsN69k05c5kbGsmziDdL3CpUM3CDvAEa+uJHhW3iMIG1BKtBEiNRtBB0Yb71jWPNX1Ae6AR7xXo9DFOTZ5/XSfakdVKuqr1TyxrB+jxH4d/galTB+jxH4d/galQXLM2ehS/wg2KxptYfDELmPcqNTAAizLEweVSxj2yrKEkgkgacIIAYKx5ztvodqD2oJw2GG02lUnoCLIJ9k/CnMNhMpzMc7kRmiNNNAJgDQe0b7RF1EYpJ+2V0OTbXpFY3EBjalGa3JVgdFBIGUkyJ1Ea6cdPYe/aRQqjIB9HKRHXlrr0pHHWrpCm0A+Rw5tk5RcjYZuRBIbpw055e6iblpgOZUh48WA1HuNJazFGZLtkwoxRbzFJ8WOUe8gk+wUjjsKRFxUS1cU8LcPETplIUS4M7aHnpFaquGEgyCJB6jeR7NfbS2Ftgyx1YMw1nTUjQbDSNvGlqTQNZAYDF3LyZwbanY2yCSpG6swOhkHl03oXaRuEa2wSvziEGQCs6FmA1I6Ab84o1+0LV0XFn5xltuOuhCsOYK/Ca0IrUsLcEzPB0B111Hqq6Gx7qVaQoJKGNIgMV4RuCW5bCrtXQwBUgg6gjYjrWCqEu5HVK3ey0YzBBO+Uke2KbqVqMnHwzrjGSw0Yl7Cvb0ILLyYaz0BA1Bj2GhK8mBJPQAz7o0rfFXVseunFYwRy6KDecmZhrLLbxGYROHeBOux3ipTuJ9He/D3PhUrUZua7mZcFD8oTxylrOECjMe6U+EAWSZPIab/pTeFxBcGVykMQRM+ojqCINCe6Rawiru9oCeQAW2WbXSYGgINHw+HyCJJO7Md2P1j+tT3yy8FFMcLI1ZvZeVNRSAMa9KOuNzDgBc9R5o9bc/ZNTHbI7i6MMO8HS03m9EfcpPJWmRy0O0imcEsW1ncqCfWdST7SaHewHegi6cyndBIXeeXEYIG59gpDG9m2lIS2XtXSCUdWaV3jMWkFSeUUxYnt7J3mI92op7vOPOtnvAOsTmX2qTrTavIBGoOs9fH1Gl+z8V3i8SlXXhdTEgiP0O4PjQMG7WmSywUiGyMDrlXkykCIBA0J5UOO2PaDPv6E7TM28gEs/Cg/uHECfAQCfVFMC2SomJgTG3s8JmlSym+rkrBSEaQQzE6hTyMTt50n6ur9LextPcTfDkeNCrRpe/Z1kCgfGefIvUqVKBoHE+jvfh7nwqqvE+jvfh7nwqVdVxRHZyYLuz3WFZYJWyDHUFLamD11rvyknRVaeebhA9ZM/oDRLHosP9wPhZri7fIYKANRIJJAJG4ESZpFvIdVxK8mzekObw2T3Tr7Sd9qY7GxClMoIOQlR6geExy6eygZHO7gf6V197E/CjYXBCSczBju06nfcbEeG1JO2LY0KFicKtxcriR/OdD75k8/UfXUf/S/R9YkeqjrcBEggjqPjXPDyhHkxcT2b3ZBKd6m2aSLlseDCCVjlPLSN6i27hbhPeFEBGfh7y1cmUuEDRwbcgwJ5853Aaze0bptXrLiMrE2rhP0VIzK5OwhlI1+0NPhY5PAtxxuZ6MAGRriqNS9u9AKHUoywdROU5lPSNRWpge0AQoYiYAzAgqxjWCNifqmDTjWw0EgGNQdNPUf+RWZ2mq2JvEJkCxeBCiVkHPMasD13G2tZbUvJ1Jrwa01K+Zw3yzwdsm33wKKeBgrQASeCYiB8CK3sF2jbvLmtOrjqpB+FJfkfKqcVmUWv6BXQAdK4p1rYO4oF3DwJFdNxmvAnifR3vw9z4VVXifR3vw9z4VVXVcUT2cmd2PRYf7gfCzXGKAy6zuMpG4bkQPd7BrVBWNnDhTE2BJ5gZbUx411bwirBCiRz3PvP81qe1/ofVxOrJJUZhBjUdKKrkbVVSkjjo3D1NLjCnNKQCfOX6LezkfH30zaSTFEe1lWedAttLYuxi1bQSCNCDuvgf32oroCCCAQdCDsQeRHOs65Zkgg5WGzD4HqPCm8NiZgMIbpybqV6+rcUCpxwBt9jpbHzOa1EmEPDrr5jSv6V8jawt3tG+xd1Nq05RFZTBykqbhUMAXkH/iK+8r4rs7F+Q37th+HvXLWWOzBmLESdMyydPEVrvfljKY/mXZ5/wBkfwHZVvDutq4qcUgEjRtOHK30TpGUzvzrH+UV6zgsROGfJfVe8e0Ji5aHnFuUjXxpz5UYloVEvNLGbiEK4e3DDQEcOusjXQxrFYPylxKuO7zG7fcBc2kquxY5YA05HeaojRqLuM1Tddii9/v8ez9CwnaQuW1YbkUbyiQRsa+P7JuDCopO2XjE66SSwO0gSddwK+oUz/P1pdtLqeGZqlCzeILE+jvfh7nwqqvE+jvfh7nwqVRVxQuzkzqx6LD/AHA+FmiUOx6LD/cD4WaJU93Iop4kq0WTVVVJGBw4U6TVPiCfVQqlBztQW1Znc6UZrKsIIBHj15er1ik6JZuQfCgxKLYXyJOh/wBz/wCVZXanYlm+CHUnSNWJP6nStO9f6Gg0BXHDyfHX/kQQGRLl4jdPnDHgCCesj2iq7J7Ft2gCBrzncHYz7a+yrC7YsNZZ7wGa2QpdROZTJD3ehXLln/SetW9JZGMsS9i+s1LI7NnJprsRhbHcjlLIP7SRIHPRj7mFIYTErdRXTzWEjrB8OVd3LQaJG2o6g7aHcV6d9StjjJ5FFrqlk28T6O9+HufA1Kz8EIt4jUx5O+hJMaHaalRabh+WX6in+kOYTGW2sWCL1nSyoIa4o3W30n6tE8pT7bD/AJo/avIFSsOuMt2bU5JYR6/8pT7bD/mj9qnlKfbYf80ftXkCjYdAWUNMEgHKJaJ1yqSJMcpE9azox+HdSR658pT7bD/mj9qnlKfbYf8ANH7V53s/I3DuLLhrgTEGzbtgOjZLl44hVZnyAOq9xqoVTLEZuGTn/wDbFs2FOcpcyWbru3owl18gAVVLypykmTPFC6amlH4GpI9MeUp9th/zR+1TylPtsP8Amj9q814P5IqmMOExJIvSqQjAC27AkqxZT3lzRQEWAxaM6xqZfkbaOUBnBTJ3x4SHD4Z8UO6EDKQttk4s2pU9Vo0o/A1JHo7ylPtsP+aP2qeUp9th/wA0ftXlnH9l2kv2xmdLN22l2SA7orrJWBlDsDInhB02rZX5G2S+JtrcOe1exNtZe2MiWFLK7qRmu95DLwRlKEmZAo0Y/A1JHo3ylPtsP+aP2qeUp9th/wA0ftXnTtH5BpZvYq295U7qGtlgSApviynelFMkoc3Bsd4givksdhGs3XtuIe2zIw6MpKke8GjRiGrI9UYjBI1wMuIwyrBzr3g4mkQ/gRrV+SJ/UYf8wV5QqVRGbisJiJVxk8tHrEm3as3yb9gzZdQBcXeD41deTZqq45NvLOqKSwiVKlSsmiUTD3mRgykqykMpBgqRqCDyIIFXUoA1H+UuJzse9IJXLoFAA4oyqBCEZm1UA8ba6muMN29fRbaLcIW24ZBC8JBJXUiSASSAZAJMVVSgDq18o8Su15tVC8iYUHIQSJDLncB/OAYwRNcDt6/81843zRHd7abAE6cRCgLxToI20qVKAFMbjnuv3jtLGNYAiIAAA0AAA0AinP8Ar98i5843zrM9zbiZiM7TErm55YmADoAKlSgAy/KvFAlu+YliS0hTOZxeOhEelGfwMkRJrGuXCxJYkkmSTqSTuSeZqVKAOalSpQBKlSpQB//Z"/>
          <p:cNvSpPr>
            <a:spLocks noChangeAspect="1" noChangeArrowheads="1"/>
          </p:cNvSpPr>
          <p:nvPr/>
        </p:nvSpPr>
        <p:spPr bwMode="auto">
          <a:xfrm>
            <a:off x="155575" y="-754063"/>
            <a:ext cx="14287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QQEBUUEhQUFRQVFhoWFBcYGRgfGRUXHRwXGRcUFhcZHiggFxkjGRkYIDsgIycpLC0sFh4xNTAqNSYtLCoBCQoKDgwOGQ8PGikgHyAsKS8qLykpLCksLCwpLCksKSktLCosLCwuKSksLCwsKSksKTQsKTUuLywsLCk1LCkpMv/AABEIAIQAeAMBIgACEQEDEQH/xAAcAAACAwEBAQEAAAAAAAAAAAADBAABBQIIBgf/xAA/EAACAQIEAwMHCwMDBQAAAAABAhEAAwQSITEiQVEFE2EUMjNxgZGxBiNCUlNzdJOh0fBUYtJyksEVFjSCsv/EABkBAAMBAQEAAAAAAAAAAAAAAAADBAIBBf/EACQRAAICAQMFAQADAAAAAAAAAAABAgMREyEyBBIxQVEicYHw/9oADAMBAAIRAxEAPwD9KwmDtLYsAWLJLWVJJReS2/7T9ai9xb/p8P8A7R/hV2PRYf7gfCzRKlsskpYRRXBOOWJ4hQvm4PDuPAKCOuhTX2UBcWh2wVs/+g099uP1rTq8h6GiN8kt0EqY58mQe0LcwcJZnpk193d/qNKbw6q2rYTDp0BCz7QLelHvX1QgMcpInXeNp6gTzNE0gEEEHYiuzvljZYMwpinu8imIyIJOFsETxQolRvmjJqPVQ/KLUSuFtOImVtb+AlBJNPx/P5/NKT7PvjIikw8aqZkHUsBI2BmPCKxqyG6cRfCY624kYXDlZIMBSUIMFbiC3KtPQn10W3cRlzDC2CA0aKslfrKCgn1eFR2Fu/MyboChdMwyzLAbsOKTrp7dHqHbIFVEBZtIRJwuHHQFVnfSeDTTlSKY+2R/4uHnYiF0PMeZWrWD2vrdZbfC4AzMZjUacI0JAjff9af01ndLElkn6mHbHMXgc8st/wBLh/cv+FV5Zb/pcP8A7V/wpKyDlGaC3OBAnwFdV6ejE8zWn9HW7q7Zvg4eysWXIIVT9Fv7RUrjB+jxH4d/galS2JRlgsrk5RyzRseiw/3A+FmiCh2PRYf7gfCzXdebdyPQq4DqIANKwLHaFprtxbmd1zDJdOfujP0JBySDI6GtuzbkEHUHSI08RWbZwyd53No5rSrF22xzIo1yKs6qZ+jMRFdqxhtk1me7ZjqWrVklpCwI1bRR0UE8M/yaG2OtloXNcMAwmoAMxJBgbTrFLtZtWr/EFtqqqyQsLml8xJUb6Lz5itKw6EcBQg/VK6+OnroaS38nIt5+CrKzyzl01IRFIEDqxE5ifd+tIYiybr90xOVVV8wJDE8QDAjQEMs6eHIxWs2F6UjiEi9b2kq4IP1eAyOpzBdI2JPKl9zZTFJezM1toFuXDKRmkgE8jdttvE6xJjiHIUx2fjHdSoOZldlLmIAB0IjzjEaeEnpWi9sMIYAjoRI9xqwIrmRmBNLhW4VzErkzNOsN69k05c5kbGsmziDdL3CpUM3CDvAEa+uJHhW3iMIG1BKtBEiNRtBB0Yb71jWPNX1Ae6AR7xXo9DFOTZ5/XSfakdVKuqr1TyxrB+jxH4d/galTB+jxH4d/galQXLM2ehS/wg2KxptYfDELmPcqNTAAizLEweVSxj2yrKEkgkgacIIAYKx5ztvodqD2oJw2GG02lUnoCLIJ9k/CnMNhMpzMc7kRmiNNNAJgDQe0b7RF1EYpJ+2V0OTbXpFY3EBjalGa3JVgdFBIGUkyJ1Ea6cdPYe/aRQqjIB9HKRHXlrr0pHHWrpCm0A+Rw5tk5RcjYZuRBIbpw055e6iblpgOZUh48WA1HuNJazFGZLtkwoxRbzFJ8WOUe8gk+wUjjsKRFxUS1cU8LcPETplIUS4M7aHnpFaquGEgyCJB6jeR7NfbS2Ftgyx1YMw1nTUjQbDSNvGlqTQNZAYDF3LyZwbanY2yCSpG6swOhkHl03oXaRuEa2wSvziEGQCs6FmA1I6Ab84o1+0LV0XFn5xltuOuhCsOYK/Ca0IrUsLcEzPB0B111Hqq6Gx7qVaQoJKGNIgMV4RuCW5bCrtXQwBUgg6gjYjrWCqEu5HVK3ey0YzBBO+Uke2KbqVqMnHwzrjGSw0Yl7Cvb0ILLyYaz0BA1Bj2GhK8mBJPQAz7o0rfFXVseunFYwRy6KDecmZhrLLbxGYROHeBOux3ipTuJ9He/D3PhUrUZua7mZcFD8oTxylrOECjMe6U+EAWSZPIab/pTeFxBcGVykMQRM+ojqCINCe6Rawiru9oCeQAW2WbXSYGgINHw+HyCJJO7Md2P1j+tT3yy8FFMcLI1ZvZeVNRSAMa9KOuNzDgBc9R5o9bc/ZNTHbI7i6MMO8HS03m9EfcpPJWmRy0O0imcEsW1ncqCfWdST7SaHewHegi6cyndBIXeeXEYIG59gpDG9m2lIS2XtXSCUdWaV3jMWkFSeUUxYnt7J3mI92op7vOPOtnvAOsTmX2qTrTavIBGoOs9fH1Gl+z8V3i8SlXXhdTEgiP0O4PjQMG7WmSywUiGyMDrlXkykCIBA0J5UOO2PaDPv6E7TM28gEs/Cg/uHECfAQCfVFMC2SomJgTG3s8JmlSym+rkrBSEaQQzE6hTyMTt50n6ur9LextPcTfDkeNCrRpe/Z1kCgfGefIvUqVKBoHE+jvfh7nwqqvE+jvfh7nwqVdVxRHZyYLuz3WFZYJWyDHUFLamD11rvyknRVaeebhA9ZM/oDRLHosP9wPhZri7fIYKANRIJJAJG4ESZpFvIdVxK8mzekObw2T3Tr7Sd9qY7GxClMoIOQlR6geExy6eygZHO7gf6V197E/CjYXBCSczBju06nfcbEeG1JO2LY0KFicKtxcriR/OdD75k8/UfXUf/S/R9YkeqjrcBEggjqPjXPDyhHkxcT2b3ZBKd6m2aSLlseDCCVjlPLSN6i27hbhPeFEBGfh7y1cmUuEDRwbcgwJ5853Aaze0bptXrLiMrE2rhP0VIzK5OwhlI1+0NPhY5PAtxxuZ6MAGRriqNS9u9AKHUoywdROU5lPSNRWpge0AQoYiYAzAgqxjWCNifqmDTjWw0EgGNQdNPUf+RWZ2mq2JvEJkCxeBCiVkHPMasD13G2tZbUvJ1Jrwa01K+Zw3yzwdsm33wKKeBgrQASeCYiB8CK3sF2jbvLmtOrjqpB+FJfkfKqcVmUWv6BXQAdK4p1rYO4oF3DwJFdNxmvAnifR3vw9z4VVXifR3vw9z4VVXVcUT2cmd2PRYf7gfCzXGKAy6zuMpG4bkQPd7BrVBWNnDhTE2BJ5gZbUx411bwirBCiRz3PvP81qe1/ofVxOrJJUZhBjUdKKrkbVVSkjjo3D1NLjCnNKQCfOX6LezkfH30zaSTFEe1lWedAttLYuxi1bQSCNCDuvgf32oroCCCAQdCDsQeRHOs65Zkgg5WGzD4HqPCm8NiZgMIbpybqV6+rcUCpxwBt9jpbHzOa1EmEPDrr5jSv6V8jawt3tG+xd1Nq05RFZTBykqbhUMAXkH/iK+8r4rs7F+Q37th+HvXLWWOzBmLESdMyydPEVrvfljKY/mXZ5/wBkfwHZVvDutq4qcUgEjRtOHK30TpGUzvzrH+UV6zgsROGfJfVe8e0Ji5aHnFuUjXxpz5UYloVEvNLGbiEK4e3DDQEcOusjXQxrFYPylxKuO7zG7fcBc2kquxY5YA05HeaojRqLuM1Tddii9/v8ez9CwnaQuW1YbkUbyiQRsa+P7JuDCopO2XjE66SSwO0gSddwK+oUz/P1pdtLqeGZqlCzeILE+jvfh7nwqqvE+jvfh7nwqVRVxQuzkzqx6LD/AHA+FmiUOx6LD/cD4WaJU93Iop4kq0WTVVVJGBw4U6TVPiCfVQqlBztQW1Znc6UZrKsIIBHj15er1ik6JZuQfCgxKLYXyJOh/wBz/wCVZXanYlm+CHUnSNWJP6nStO9f6Gg0BXHDyfHX/kQQGRLl4jdPnDHgCCesj2iq7J7Ft2gCBrzncHYz7a+yrC7YsNZZ7wGa2QpdROZTJD3ehXLln/SetW9JZGMsS9i+s1LI7NnJprsRhbHcjlLIP7SRIHPRj7mFIYTErdRXTzWEjrB8OVd3LQaJG2o6g7aHcV6d9StjjJ5FFrqlk28T6O9+HufA1Kz8EIt4jUx5O+hJMaHaalRabh+WX6in+kOYTGW2sWCL1nSyoIa4o3W30n6tE8pT7bD/AJo/avIFSsOuMt2bU5JYR6/8pT7bD/mj9qnlKfbYf80ftXkCjYdAWUNMEgHKJaJ1yqSJMcpE9azox+HdSR658pT7bD/mj9qnlKfbYf8ANH7V53s/I3DuLLhrgTEGzbtgOjZLl44hVZnyAOq9xqoVTLEZuGTn/wDbFs2FOcpcyWbru3owl18gAVVLypykmTPFC6amlH4GpI9MeUp9th/zR+1TylPtsP8Amj9q814P5IqmMOExJIvSqQjAC27AkqxZT3lzRQEWAxaM6xqZfkbaOUBnBTJ3x4SHD4Z8UO6EDKQttk4s2pU9Vo0o/A1JHo7ylPtsP+aP2qeUp9th/wA0ftXlnH9l2kv2xmdLN22l2SA7orrJWBlDsDInhB02rZX5G2S+JtrcOe1exNtZe2MiWFLK7qRmu95DLwRlKEmZAo0Y/A1JHo3ylPtsP+aP2qeUp9th/wA0ftXnTtH5BpZvYq295U7qGtlgSApviynelFMkoc3Bsd4givksdhGs3XtuIe2zIw6MpKke8GjRiGrI9UYjBI1wMuIwyrBzr3g4mkQ/gRrV+SJ/UYf8wV5QqVRGbisJiJVxk8tHrEm3as3yb9gzZdQBcXeD41deTZqq45NvLOqKSwiVKlSsmiUTD3mRgykqykMpBgqRqCDyIIFXUoA1H+UuJzse9IJXLoFAA4oyqBCEZm1UA8ba6muMN29fRbaLcIW24ZBC8JBJXUiSASSAZAJMVVSgDq18o8Su15tVC8iYUHIQSJDLncB/OAYwRNcDt6/81843zRHd7abAE6cRCgLxToI20qVKAFMbjnuv3jtLGNYAiIAAA0AAA0AinP8Ar98i5843zrM9zbiZiM7TErm55YmADoAKlSgAy/KvFAlu+YliS0hTOZxeOhEelGfwMkRJrGuXCxJYkkmSTqSTuSeZqVKAOalSpQBKlSpQB//Z"/>
          <p:cNvSpPr>
            <a:spLocks noChangeAspect="1" noChangeArrowheads="1"/>
          </p:cNvSpPr>
          <p:nvPr/>
        </p:nvSpPr>
        <p:spPr bwMode="auto">
          <a:xfrm>
            <a:off x="155575" y="-754063"/>
            <a:ext cx="142875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upload.wikimedia.org/wikipedia/commons/b/b9/Varanasigan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6848475" cy="45048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" y="6400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р</a:t>
            </a:r>
            <a:r>
              <a:rPr lang="sr-Cyrl-CS" dirty="0" smtClean="0"/>
              <a:t>ека Ганг (Гангес) у граду Варанаси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 smtClean="0"/>
              <a:t>СТАНОВНИШТВО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sr-Cyrl-CS" dirty="0" smtClean="0"/>
              <a:t>Који делови Јужне Азије имају највећу, а који најмању густину насељености?</a:t>
            </a:r>
            <a:endParaRPr lang="sr-Cyrl-CS" dirty="0" smtClean="0"/>
          </a:p>
          <a:p>
            <a:r>
              <a:rPr lang="sr-Cyrl-CS" dirty="0" smtClean="0"/>
              <a:t>Зашто Јужна Азија има младо становништво?</a:t>
            </a:r>
          </a:p>
          <a:p>
            <a:r>
              <a:rPr lang="sr-Cyrl-CS" dirty="0" smtClean="0"/>
              <a:t>Зашто је у Јужној Азији кратак животни век?</a:t>
            </a:r>
            <a:endParaRPr lang="sr-Cyrl-CS" dirty="0" smtClean="0"/>
          </a:p>
          <a:p>
            <a:r>
              <a:rPr lang="sr-Cyrl-CS" dirty="0" smtClean="0"/>
              <a:t>Којој раси припадају становници Јужне Азије?</a:t>
            </a:r>
          </a:p>
          <a:p>
            <a:r>
              <a:rPr lang="sr-Cyrl-CS" dirty="0" smtClean="0"/>
              <a:t>Које светске религије су настале у Јужној Азији?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r>
              <a:rPr lang="sr-Cyrl-CS" b="1" dirty="0" smtClean="0"/>
              <a:t>ГРАДОВИ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2" name="AutoShape 4" descr="http://www.pedaleandoelglobo.com/img/image/diario_viaje/iran/02-Tehern.jpg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2.bp.blogspot.com/-uDS3mejtJo4/Ub7Fm9Ei4DI/AAAAAAAAOEw/TVzD8jimDaQ/s1600/sky-view_of_delhi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962400" cy="2643359"/>
          </a:xfrm>
          <a:prstGeom prst="rect">
            <a:avLst/>
          </a:prstGeom>
          <a:noFill/>
        </p:spPr>
      </p:pic>
      <p:pic>
        <p:nvPicPr>
          <p:cNvPr id="5124" name="Picture 4" descr="http://www.srbijadanas.com/sites/default/files/styles/single_article_featured_image/public/a/t/2014/06/23/banglades-daka-ljudi-guzva-kolica-prevo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124200"/>
            <a:ext cx="4356805" cy="2895600"/>
          </a:xfrm>
          <a:prstGeom prst="rect">
            <a:avLst/>
          </a:prstGeom>
          <a:noFill/>
        </p:spPr>
      </p:pic>
      <p:pic>
        <p:nvPicPr>
          <p:cNvPr id="5126" name="Picture 6" descr="http://3.bp.blogspot.com/-5P3bTSSF0Mk/TmoJbZzdJrI/AAAAAAAAFqw/WqDUHJVLZyw/s400/Panorama%2Bgra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3429000" cy="25717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19600" y="914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с</a:t>
            </a:r>
            <a:r>
              <a:rPr lang="sr-Cyrl-CS" dirty="0" smtClean="0"/>
              <a:t>аобраћај у Делхију (21,7 </a:t>
            </a:r>
            <a:r>
              <a:rPr lang="sr-Latn-CS" dirty="0" smtClean="0"/>
              <a:t>mil. </a:t>
            </a:r>
            <a:r>
              <a:rPr lang="sr-Cyrl-CS" dirty="0" smtClean="0"/>
              <a:t>с</a:t>
            </a:r>
            <a:r>
              <a:rPr lang="sr-Cyrl-CS" dirty="0" smtClean="0"/>
              <a:t>т.)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617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</a:t>
            </a:r>
            <a:r>
              <a:rPr lang="sr-Cyrl-CS" dirty="0" smtClean="0"/>
              <a:t>лица у Даки (14,3 </a:t>
            </a:r>
            <a:r>
              <a:rPr lang="sr-Latn-CS" dirty="0" smtClean="0"/>
              <a:t>mil. </a:t>
            </a:r>
            <a:r>
              <a:rPr lang="sr-Cyrl-CS" dirty="0" smtClean="0"/>
              <a:t>с</a:t>
            </a:r>
            <a:r>
              <a:rPr lang="sr-Cyrl-CS" dirty="0" smtClean="0"/>
              <a:t>т.)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У којој држави се налази град Карачи (13,1 </a:t>
            </a:r>
            <a:r>
              <a:rPr lang="sr-Latn-CS" dirty="0" smtClean="0"/>
              <a:t>mil</a:t>
            </a:r>
            <a:r>
              <a:rPr lang="sr-Cyrl-CS" dirty="0" smtClean="0"/>
              <a:t>. ст.)?</a:t>
            </a: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407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ЈУЖНА АЗИЈА</vt:lpstr>
      <vt:lpstr>ДА СЕ ПОДСЕТИМО...</vt:lpstr>
      <vt:lpstr>ГЕОГРАФСКИ ПОЛОЖАЈ</vt:lpstr>
      <vt:lpstr>ДЕЛОВИ РЕГИЈЕ (МОРФОЛОШКЕ ЦЕЛИНЕ)</vt:lpstr>
      <vt:lpstr>КЛИМА </vt:lpstr>
      <vt:lpstr>БИЉНИ СВЕТ</vt:lpstr>
      <vt:lpstr>ХИДРОГРАФИЈА</vt:lpstr>
      <vt:lpstr>СТАНОВНИШТВО</vt:lpstr>
      <vt:lpstr>ГРАДОВИ</vt:lpstr>
      <vt:lpstr>ПРИВРЕДА</vt:lpstr>
      <vt:lpstr>Slide 11</vt:lpstr>
      <vt:lpstr>ДА ПОНОВИМО...</vt:lpstr>
      <vt:lpstr>ЈУЖНА АЗИЈА</vt:lpstr>
      <vt:lpstr>ДОМАЋИ ЗАДАТАК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28</cp:revision>
  <dcterms:created xsi:type="dcterms:W3CDTF">2014-11-02T19:06:37Z</dcterms:created>
  <dcterms:modified xsi:type="dcterms:W3CDTF">2014-11-11T21:35:02Z</dcterms:modified>
</cp:coreProperties>
</file>