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8051A-28C9-4BDE-A5F9-B18ACEB70310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B0AE8-C124-4689-9700-40E983297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200400"/>
            <a:ext cx="8763000" cy="1219200"/>
          </a:xfrm>
        </p:spPr>
        <p:txBody>
          <a:bodyPr>
            <a:noAutofit/>
          </a:bodyPr>
          <a:lstStyle/>
          <a:p>
            <a:r>
              <a:rPr lang="sr-Cyrl-CS" sz="9600" b="1" dirty="0" smtClean="0">
                <a:solidFill>
                  <a:schemeClr val="bg1"/>
                </a:solidFill>
              </a:rPr>
              <a:t>КЛИМА СРБИЈЕ </a:t>
            </a:r>
            <a:br>
              <a:rPr lang="sr-Cyrl-CS" sz="9600" b="1" dirty="0" smtClean="0">
                <a:solidFill>
                  <a:schemeClr val="bg1"/>
                </a:solidFill>
              </a:rPr>
            </a:b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4582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ВЕТРОВИ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sr-Cyrl-CS" dirty="0">
                <a:solidFill>
                  <a:schemeClr val="bg1"/>
                </a:solidFill>
              </a:rPr>
              <a:t>Најзначајнији ветрови у Србији су западни ветрови и кошава. Кошава настаје када је висок ваздушни притисак источно од Карпата, а низак над Јадранским морем и западним делом Балкана. Најјача је на улазу у Ђердапску клисуру, а њени утицаји осећају се у Војводини, </a:t>
            </a:r>
            <a:r>
              <a:rPr lang="sr-Cyrl-CS" dirty="0" smtClean="0">
                <a:solidFill>
                  <a:schemeClr val="bg1"/>
                </a:solidFill>
              </a:rPr>
              <a:t>Шумадији и Поморављу. </a:t>
            </a:r>
            <a:r>
              <a:rPr lang="sr-Cyrl-CS" dirty="0">
                <a:solidFill>
                  <a:schemeClr val="bg1"/>
                </a:solidFill>
              </a:rPr>
              <a:t>Доноси ведро, хладно и суво време</a:t>
            </a:r>
            <a:r>
              <a:rPr lang="sr-Cyrl-CS" dirty="0" smtClean="0">
                <a:solidFill>
                  <a:schemeClr val="bg1"/>
                </a:solidFill>
              </a:rPr>
              <a:t>. Дува од 2 -3 до 27 дана.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ПАДАВИНЕ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sr-Cyrl-CS" dirty="0">
                <a:solidFill>
                  <a:schemeClr val="bg1"/>
                </a:solidFill>
              </a:rPr>
              <a:t>Просечна годишња количина падавина опада од запада према истоку, а повећава се са висином. У хладнијем периоду године, од октобра до марта је мања количина падавина, а максимум је крајем пролећа и почетком лета</a:t>
            </a:r>
            <a:r>
              <a:rPr lang="sr-Cyrl-CS" dirty="0" smtClean="0">
                <a:solidFill>
                  <a:schemeClr val="bg1"/>
                </a:solidFill>
              </a:rPr>
              <a:t>. 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Банат 600 мм годишње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Проклетије 1 417 мм годишње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МЕТОРОПАТЕ И БИОПРОГНОЗА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Метеоропате су људи који су изузетно осетљиви на атмосферске промене. На њихово здравље и расположење утичу временске промене.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Биопрогноза је метеоролошка прогноза која посвећује пажњу утицају времена на човека.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ДОМАЋИ ЗАДАТАК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Прочитај о кошави из уџбеника.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Уради питања из уџбеника.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Да се подсетимо...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>
                <a:solidFill>
                  <a:schemeClr val="bg1"/>
                </a:solidFill>
              </a:rPr>
              <a:t>Шта је атмосфера? Како се зове приземни слој атмосфере?</a:t>
            </a:r>
          </a:p>
          <a:p>
            <a:r>
              <a:rPr lang="sr-Cyrl-CS" sz="3600" dirty="0" smtClean="0">
                <a:solidFill>
                  <a:schemeClr val="bg1"/>
                </a:solidFill>
              </a:rPr>
              <a:t>Шта је време? Шта је клима?</a:t>
            </a:r>
          </a:p>
          <a:p>
            <a:r>
              <a:rPr lang="sr-Cyrl-CS" sz="3600" dirty="0" smtClean="0">
                <a:solidFill>
                  <a:schemeClr val="bg1"/>
                </a:solidFill>
              </a:rPr>
              <a:t>Који су основни климатски елементи?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sr-Cyrl-CS" sz="3600" dirty="0">
                <a:solidFill>
                  <a:schemeClr val="bg1"/>
                </a:solidFill>
              </a:rPr>
              <a:t>Који су основни климатски фактори?</a:t>
            </a:r>
            <a:endParaRPr lang="en-US" sz="3600" dirty="0">
              <a:solidFill>
                <a:schemeClr val="bg1"/>
              </a:solidFill>
            </a:endParaRPr>
          </a:p>
          <a:p>
            <a:r>
              <a:rPr lang="sr-Cyrl-CS" sz="3600" dirty="0" smtClean="0">
                <a:solidFill>
                  <a:schemeClr val="bg1"/>
                </a:solidFill>
              </a:rPr>
              <a:t>У ком топлотном појасу се налази Србија?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Запиши...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Autofit/>
          </a:bodyPr>
          <a:lstStyle/>
          <a:p>
            <a:r>
              <a:rPr lang="sr-Cyrl-CS" sz="2400" dirty="0" smtClean="0">
                <a:solidFill>
                  <a:schemeClr val="bg1"/>
                </a:solidFill>
              </a:rPr>
              <a:t>Атмосфера је ваздушни омотач Земље.</a:t>
            </a:r>
          </a:p>
          <a:p>
            <a:r>
              <a:rPr lang="sr-Cyrl-CS" sz="2400" dirty="0" smtClean="0">
                <a:solidFill>
                  <a:schemeClr val="bg1"/>
                </a:solidFill>
              </a:rPr>
              <a:t>Приземни слој атмосфере се зове тропосфера.</a:t>
            </a:r>
          </a:p>
          <a:p>
            <a:r>
              <a:rPr lang="sr-Cyrl-CS" sz="2400" dirty="0" smtClean="0">
                <a:solidFill>
                  <a:schemeClr val="bg1"/>
                </a:solidFill>
              </a:rPr>
              <a:t>Време је тренутно стање климатских елемената у атмосфери.</a:t>
            </a:r>
          </a:p>
          <a:p>
            <a:r>
              <a:rPr lang="sr-Cyrl-CS" sz="2400" dirty="0" smtClean="0">
                <a:solidFill>
                  <a:schemeClr val="bg1"/>
                </a:solidFill>
              </a:rPr>
              <a:t>Климатски елементи су: температура ваздуха, инсолација (дужина трајања Сунчевог сјаја), ваздушни притисак, ветар, влажност ваздуха и падавине.</a:t>
            </a:r>
          </a:p>
          <a:p>
            <a:r>
              <a:rPr lang="sr-Cyrl-CS" sz="2400" dirty="0" smtClean="0">
                <a:solidFill>
                  <a:schemeClr val="bg1"/>
                </a:solidFill>
              </a:rPr>
              <a:t>Клима је просечно стање времена које се прати током дужег периода изнад неке територије.</a:t>
            </a:r>
          </a:p>
          <a:p>
            <a:r>
              <a:rPr lang="sr-Cyrl-CS" sz="2400" dirty="0" smtClean="0">
                <a:solidFill>
                  <a:schemeClr val="bg1"/>
                </a:solidFill>
              </a:rPr>
              <a:t>Основни климатски фактори су: географска ширина, рељеф, близина већих водених површина и ваздушне масе.</a:t>
            </a:r>
          </a:p>
          <a:p>
            <a:r>
              <a:rPr lang="sr-Cyrl-CS" sz="2400" dirty="0" smtClean="0">
                <a:solidFill>
                  <a:schemeClr val="bg1"/>
                </a:solidFill>
              </a:rPr>
              <a:t>Србија се налази у северном умереном топлотном појасу.</a:t>
            </a:r>
          </a:p>
          <a:p>
            <a:pPr>
              <a:buNone/>
            </a:pPr>
            <a:r>
              <a:rPr lang="sr-Cyrl-C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_DYafizXwds0/SRF7nFgCQyI/AAAAAAAAADU/pquLauGcqKA/s1600/slik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4800"/>
            <a:ext cx="4419600" cy="577947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09800" y="6248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chemeClr val="bg1"/>
                </a:solidFill>
              </a:rPr>
              <a:t>структура атмосфере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oslobodioci.com/v2/images/stories/IMG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764" y="533401"/>
            <a:ext cx="5954861" cy="5486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76400" y="6248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chemeClr val="bg1"/>
                </a:solidFill>
              </a:rPr>
              <a:t>т</a:t>
            </a:r>
            <a:r>
              <a:rPr lang="sr-Cyrl-CS" dirty="0" smtClean="0">
                <a:solidFill>
                  <a:schemeClr val="bg1"/>
                </a:solidFill>
              </a:rPr>
              <a:t>оплотни појасеви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://www.cyberhistoiregeo.fr/IMG/jpg/carte_climat_relie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04800"/>
            <a:ext cx="5105900" cy="5562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57400" y="60198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>
                <a:solidFill>
                  <a:schemeClr val="bg1"/>
                </a:solidFill>
              </a:rPr>
              <a:t>к</a:t>
            </a:r>
            <a:r>
              <a:rPr lang="sr-Cyrl-CS" dirty="0" smtClean="0">
                <a:solidFill>
                  <a:schemeClr val="bg1"/>
                </a:solidFill>
              </a:rPr>
              <a:t>лиматски типови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Шта утиче на климу у Србији?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>
            <a:normAutofit/>
          </a:bodyPr>
          <a:lstStyle/>
          <a:p>
            <a:r>
              <a:rPr lang="sr-Cyrl-CS" sz="3600" dirty="0">
                <a:solidFill>
                  <a:schemeClr val="bg1"/>
                </a:solidFill>
              </a:rPr>
              <a:t>г</a:t>
            </a:r>
            <a:r>
              <a:rPr lang="sr-Cyrl-CS" sz="3600" dirty="0" smtClean="0">
                <a:solidFill>
                  <a:schemeClr val="bg1"/>
                </a:solidFill>
              </a:rPr>
              <a:t>еографска ширина</a:t>
            </a:r>
          </a:p>
          <a:p>
            <a:r>
              <a:rPr lang="sr-Cyrl-CS" sz="3600" dirty="0">
                <a:solidFill>
                  <a:schemeClr val="bg1"/>
                </a:solidFill>
              </a:rPr>
              <a:t>р</a:t>
            </a:r>
            <a:r>
              <a:rPr lang="sr-Cyrl-CS" sz="3600" dirty="0" smtClean="0">
                <a:solidFill>
                  <a:schemeClr val="bg1"/>
                </a:solidFill>
              </a:rPr>
              <a:t>ељеф (Динариди, Панонска низија, долина Јужне и Велике Мораве)</a:t>
            </a:r>
          </a:p>
          <a:p>
            <a:r>
              <a:rPr lang="sr-Cyrl-CS" sz="3600" dirty="0" smtClean="0">
                <a:solidFill>
                  <a:schemeClr val="bg1"/>
                </a:solidFill>
              </a:rPr>
              <a:t>близина већих водених површина (Атлантски океан, Средоземно море)</a:t>
            </a:r>
          </a:p>
          <a:p>
            <a:r>
              <a:rPr lang="sr-Cyrl-CS" sz="3600" dirty="0">
                <a:solidFill>
                  <a:schemeClr val="bg1"/>
                </a:solidFill>
              </a:rPr>
              <a:t>в</a:t>
            </a:r>
            <a:r>
              <a:rPr lang="sr-Cyrl-CS" sz="3600" dirty="0" smtClean="0">
                <a:solidFill>
                  <a:schemeClr val="bg1"/>
                </a:solidFill>
              </a:rPr>
              <a:t>аздушне масе (Атлантски океан, Средоземље, Северна Африка, Арктик, Сибир)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ТЕМПЕРАТУРА ВАЗДУХА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>
                <a:solidFill>
                  <a:schemeClr val="bg1"/>
                </a:solidFill>
              </a:rPr>
              <a:t>Просечна средња годишња температура ваздуха </a:t>
            </a:r>
            <a:r>
              <a:rPr lang="sr-Latn-CS" dirty="0">
                <a:solidFill>
                  <a:schemeClr val="bg1"/>
                </a:solidFill>
              </a:rPr>
              <a:t>опада </a:t>
            </a:r>
            <a:r>
              <a:rPr lang="sr-Cyrl-CS" dirty="0">
                <a:solidFill>
                  <a:schemeClr val="bg1"/>
                </a:solidFill>
              </a:rPr>
              <a:t>од </a:t>
            </a:r>
            <a:r>
              <a:rPr lang="sr-Cyrl-RS" dirty="0" smtClean="0">
                <a:solidFill>
                  <a:schemeClr val="bg1"/>
                </a:solidFill>
              </a:rPr>
              <a:t>југа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dirty="0">
                <a:solidFill>
                  <a:schemeClr val="bg1"/>
                </a:solidFill>
              </a:rPr>
              <a:t>према </a:t>
            </a:r>
            <a:r>
              <a:rPr lang="sr-Cyrl-CS" dirty="0" smtClean="0">
                <a:solidFill>
                  <a:schemeClr val="bg1"/>
                </a:solidFill>
              </a:rPr>
              <a:t>северу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dirty="0">
                <a:solidFill>
                  <a:schemeClr val="bg1"/>
                </a:solidFill>
              </a:rPr>
              <a:t>и са висином</a:t>
            </a:r>
            <a:r>
              <a:rPr lang="sr-Cyrl-CS" dirty="0" smtClean="0">
                <a:solidFill>
                  <a:schemeClr val="bg1"/>
                </a:solidFill>
              </a:rPr>
              <a:t>.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Пештерска висораван (- 39,5°С) 2006.год.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Смедеревска Паланка (44,9°С) 2007.год.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ИНСОЛАЦИЈА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1 500 – 2 200 сати годишње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Кикинда 2 011,1 сат годишње</a:t>
            </a:r>
          </a:p>
          <a:p>
            <a:r>
              <a:rPr lang="sr-Cyrl-CS" dirty="0" smtClean="0">
                <a:solidFill>
                  <a:schemeClr val="bg1"/>
                </a:solidFill>
              </a:rPr>
              <a:t>Пожега 1 494, 9 сати годишње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406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КЛИМА СРБИЈЕ  </vt:lpstr>
      <vt:lpstr>Да се подсетимо...</vt:lpstr>
      <vt:lpstr>Запиши...</vt:lpstr>
      <vt:lpstr>Slide 4</vt:lpstr>
      <vt:lpstr>Slide 5</vt:lpstr>
      <vt:lpstr>Slide 6</vt:lpstr>
      <vt:lpstr>Шта утиче на климу у Србији?</vt:lpstr>
      <vt:lpstr>ТЕМПЕРАТУРА ВАЗДУХА</vt:lpstr>
      <vt:lpstr>ИНСОЛАЦИЈА</vt:lpstr>
      <vt:lpstr>ВЕТРОВИ</vt:lpstr>
      <vt:lpstr>ПАДАВИНЕ</vt:lpstr>
      <vt:lpstr>МЕТОРОПАТЕ И БИОПРОГНОЗА</vt:lpstr>
      <vt:lpstr>ДОМАЋИ ЗАДАТАК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GAGA</dc:creator>
  <cp:lastModifiedBy>GAGIC</cp:lastModifiedBy>
  <cp:revision>11</cp:revision>
  <dcterms:created xsi:type="dcterms:W3CDTF">2015-10-28T09:10:23Z</dcterms:created>
  <dcterms:modified xsi:type="dcterms:W3CDTF">2015-12-14T16:53:18Z</dcterms:modified>
</cp:coreProperties>
</file>