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FA3"/>
    <a:srgbClr val="5F8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0A69-1BD9-402A-B6B3-05C2B0BAB09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8011-FE8A-42B4-8849-3CB1B376F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RS" sz="9600" b="1" dirty="0" smtClean="0"/>
              <a:t>ЛИТОСФЕРА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МЕТАМОРФНЕ СТЕНЕ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</a:t>
            </a:r>
            <a:r>
              <a:rPr lang="sr-Cyrl-RS" dirty="0" smtClean="0"/>
              <a:t>астају ПРОМЕНОМ магматских и седиментних стена под утицајем притиска и температуре у унутрашњости Земље</a:t>
            </a:r>
            <a:endParaRPr lang="en-US" dirty="0"/>
          </a:p>
        </p:txBody>
      </p:sp>
      <p:pic>
        <p:nvPicPr>
          <p:cNvPr id="24578" name="Picture 2" descr="https://upload.wikimedia.org/wikipedia/commons/8/8d/MarbleUS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429000" cy="2886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55172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</a:t>
            </a:r>
            <a:r>
              <a:rPr lang="sr-Cyrl-RS" dirty="0" smtClean="0"/>
              <a:t>ермер – настаје преображајем кречњака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ЛИТОСФЕРНЕ ПЛОЧЕ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</a:t>
            </a:r>
            <a:r>
              <a:rPr lang="sr-Cyrl-RS" dirty="0" smtClean="0"/>
              <a:t>ростране стеновите масе које чине Земљину кору</a:t>
            </a:r>
            <a:endParaRPr lang="en-US" dirty="0"/>
          </a:p>
        </p:txBody>
      </p:sp>
      <p:pic>
        <p:nvPicPr>
          <p:cNvPr id="1030" name="Picture 6" descr="https://geoclass.files.wordpress.com/2009/07/597340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3937941" cy="414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КРЕТАЊЕ ЛИТОСФЕРНИХ ПЛОЧА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832648" cy="4929411"/>
          </a:xfrm>
        </p:spPr>
        <p:txBody>
          <a:bodyPr/>
          <a:lstStyle/>
          <a:p>
            <a:r>
              <a:rPr lang="sr-Cyrl-RS" dirty="0" smtClean="0"/>
              <a:t>к</a:t>
            </a:r>
            <a:r>
              <a:rPr lang="sr-Cyrl-RS" dirty="0" smtClean="0"/>
              <a:t>ретање МАГМЕ доводи до кретања литосферних плоча</a:t>
            </a:r>
            <a:endParaRPr lang="en-US" dirty="0"/>
          </a:p>
        </p:txBody>
      </p:sp>
      <p:pic>
        <p:nvPicPr>
          <p:cNvPr id="4" name="Picture 2" descr="https://geografijatanja.files.wordpress.com/2012/02/plo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298" y="1320266"/>
            <a:ext cx="2608182" cy="5421102"/>
          </a:xfrm>
          <a:prstGeom prst="rect">
            <a:avLst/>
          </a:prstGeom>
          <a:noFill/>
        </p:spPr>
      </p:pic>
      <p:pic>
        <p:nvPicPr>
          <p:cNvPr id="5" name="Picture 4" descr="https://geografijatanja.files.wordpress.com/2012/02/ploc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5688632" cy="2968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Да поновимо...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Наброј слојеве у унутрашњости Земље.</a:t>
            </a:r>
          </a:p>
          <a:p>
            <a:r>
              <a:rPr lang="sr-Cyrl-RS" dirty="0" smtClean="0"/>
              <a:t>Која је разлика између Земљиног језгра и његовог омотача?</a:t>
            </a:r>
          </a:p>
          <a:p>
            <a:r>
              <a:rPr lang="sr-Cyrl-RS" dirty="0" smtClean="0"/>
              <a:t>По чему се разликују океанска и континентална кора?</a:t>
            </a:r>
          </a:p>
          <a:p>
            <a:r>
              <a:rPr lang="sr-Cyrl-RS" dirty="0" smtClean="0"/>
              <a:t>Од чега је изграђена Земљина кора?</a:t>
            </a:r>
          </a:p>
          <a:p>
            <a:r>
              <a:rPr lang="sr-Cyrl-RS" dirty="0" smtClean="0"/>
              <a:t>Како се зову простране стеновите масе које сачињавају Земљину кору?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ДОМАЋИ ЗАДАТАК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</a:t>
            </a:r>
            <a:r>
              <a:rPr lang="sr-Cyrl-RS" dirty="0" smtClean="0"/>
              <a:t>роучити текст у уџбенику (96 – 99. стр.)</a:t>
            </a:r>
          </a:p>
          <a:p>
            <a:r>
              <a:rPr lang="sr-Cyrl-RS" dirty="0" smtClean="0"/>
              <a:t>п</a:t>
            </a:r>
            <a:r>
              <a:rPr lang="sr-Cyrl-RS" dirty="0" smtClean="0"/>
              <a:t>одвући све непознате речи</a:t>
            </a:r>
          </a:p>
          <a:p>
            <a:r>
              <a:rPr lang="sr-Cyrl-RS" dirty="0" smtClean="0"/>
              <a:t>у</a:t>
            </a:r>
            <a:r>
              <a:rPr lang="sr-Cyrl-RS" dirty="0" smtClean="0"/>
              <a:t>радити задатке бр. 1,3 и 4 (100 – 101. стр.)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Да се подсетимо...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600" dirty="0" smtClean="0"/>
              <a:t>Шта је хипотеза?</a:t>
            </a:r>
          </a:p>
          <a:p>
            <a:r>
              <a:rPr lang="sr-Cyrl-RS" sz="3600" dirty="0" smtClean="0"/>
              <a:t>Како се </a:t>
            </a:r>
            <a:r>
              <a:rPr lang="sr-Cyrl-RS" sz="3600" dirty="0" smtClean="0"/>
              <a:t>назива </a:t>
            </a:r>
            <a:r>
              <a:rPr lang="sr-Cyrl-RS" sz="3600" dirty="0" smtClean="0"/>
              <a:t>прва научна хипотеза о постанку </a:t>
            </a:r>
            <a:r>
              <a:rPr lang="sr-Cyrl-RS" sz="3600" dirty="0" smtClean="0"/>
              <a:t>Земље</a:t>
            </a:r>
            <a:r>
              <a:rPr lang="sr-Cyrl-RS" sz="3600" dirty="0" smtClean="0"/>
              <a:t>?</a:t>
            </a:r>
          </a:p>
          <a:p>
            <a:r>
              <a:rPr lang="sr-Cyrl-RS" sz="3600" dirty="0" smtClean="0"/>
              <a:t>Колико је стара наша планета?</a:t>
            </a:r>
          </a:p>
          <a:p>
            <a:r>
              <a:rPr lang="sr-Cyrl-RS" sz="3600" dirty="0" smtClean="0"/>
              <a:t>Како се зову географски </a:t>
            </a:r>
            <a:r>
              <a:rPr lang="sr-Cyrl-RS" sz="3600" dirty="0" smtClean="0"/>
              <a:t>омотачи (сфере) </a:t>
            </a:r>
            <a:r>
              <a:rPr lang="sr-Cyrl-RS" sz="3600" dirty="0" smtClean="0"/>
              <a:t>Земље?</a:t>
            </a:r>
          </a:p>
          <a:p>
            <a:r>
              <a:rPr lang="sr-Cyrl-RS" sz="3600" dirty="0" smtClean="0"/>
              <a:t>Шта је литосфера?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УНУТРАШЊА ГРАЂА ЗЕМЉЕ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klix.ba/media/images/vijesti/b_150211105.jpg?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956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1. ЗЕМЉИНО ЈЕЗГРО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</a:t>
            </a:r>
            <a:r>
              <a:rPr lang="sr-Cyrl-RS" dirty="0" smtClean="0"/>
              <a:t> средишту Земље (6 </a:t>
            </a:r>
            <a:r>
              <a:rPr lang="sr-Cyrl-RS" dirty="0" smtClean="0"/>
              <a:t>370 </a:t>
            </a:r>
            <a:r>
              <a:rPr lang="sr-Cyrl-RS" dirty="0" smtClean="0"/>
              <a:t>км)</a:t>
            </a:r>
          </a:p>
          <a:p>
            <a:r>
              <a:rPr lang="sr-Cyrl-RS" dirty="0"/>
              <a:t>у</a:t>
            </a:r>
            <a:r>
              <a:rPr lang="sr-Cyrl-RS" dirty="0" smtClean="0"/>
              <a:t>нутрашње језгро – чврсто (гвожђе, никл)</a:t>
            </a:r>
          </a:p>
          <a:p>
            <a:r>
              <a:rPr lang="sr-Cyrl-RS" dirty="0"/>
              <a:t>с</a:t>
            </a:r>
            <a:r>
              <a:rPr lang="sr-Cyrl-RS" dirty="0" smtClean="0"/>
              <a:t>пољашње језгро – растопљено</a:t>
            </a:r>
          </a:p>
          <a:p>
            <a:r>
              <a:rPr lang="sr-Cyrl-RS" dirty="0"/>
              <a:t>в</a:t>
            </a:r>
            <a:r>
              <a:rPr lang="sr-Cyrl-RS" dirty="0" smtClean="0"/>
              <a:t>исоке температуре и притсци</a:t>
            </a:r>
          </a:p>
          <a:p>
            <a:endParaRPr lang="en-US" dirty="0"/>
          </a:p>
        </p:txBody>
      </p:sp>
      <p:pic>
        <p:nvPicPr>
          <p:cNvPr id="4100" name="Picture 4" descr="http://www.vidi.hr/var/ezflow_site/storage/images/media/images/earth_interior2/20644-1-cro-HR/earth_interior_VIDIClanakV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056"/>
            <a:ext cx="3650569" cy="273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2. ОМОТАЧ ЗЕМЉИНОГ ЈЕЗГРА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спољашњи </a:t>
            </a:r>
            <a:r>
              <a:rPr lang="sr-Cyrl-RS" dirty="0" smtClean="0"/>
              <a:t>и унутрашњи</a:t>
            </a:r>
          </a:p>
          <a:p>
            <a:r>
              <a:rPr lang="sr-Cyrl-RS" dirty="0"/>
              <a:t>т</a:t>
            </a:r>
            <a:r>
              <a:rPr lang="sr-Cyrl-RS" dirty="0" smtClean="0"/>
              <a:t>естасто – течно стање</a:t>
            </a:r>
          </a:p>
          <a:p>
            <a:r>
              <a:rPr lang="sr-Cyrl-RS" dirty="0" smtClean="0"/>
              <a:t>МАГМА</a:t>
            </a:r>
            <a:r>
              <a:rPr lang="sr-Cyrl-RS" dirty="0" smtClean="0"/>
              <a:t> – растопљен стеновити материјал </a:t>
            </a:r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17410" name="AutoShape 2" descr="data:image/jpeg;base64,/9j/4AAQSkZJRgABAQAAAQABAAD/2wCEAAkGBxQTEhUUExQVFhUXGRoaGRgYGBgcFxgcFx0aFx0dHBwcHyggGB0lHBgYITEhJSksLi4uGB8zODMsNygtLisBCgoKDg0OGxAQGzAkICQsLCwsLC0sLCwsLCwsLCwsLCwsLCwsLCwsLCwsLCwsLCwsLCwsLCwsLCwsLCwsLCwsLP/AABEIAKsBJgMBIgACEQEDEQH/xAAcAAABBQEBAQAAAAAAAAAAAAAFAAIDBAYBBwj/xABBEAABAgQDBAcGAwcEAgMAAAABAhEAAyExBBJBBVFhcRMigZGhwfAGMkKx0eEHI/EUFTNDUmLTF3KSk4KiFnOy/8QAGQEAAgMBAAAAAAAAAAAAAAAAAgMAAQQF/8QALxEAAgIBAwIEBgEEAwAAAAAAAAECAxEEITESQQUTUZEUIjJhcaFCFVKB8LHB0f/aAAwDAQACEQMRAD8A8OhQoUQgocKXhsKIQ6YTRyOkRCHIUKFEIKFCjoEWlkhyFFmRhVmwMEMPsRRvDoaecuwLmlyCAaNHUoJjV4b2c/tg3gvZNZsg90aFon/JmaWsqXc8+RhFGwMTp2Ys6R6rhfYaYfhbnF9HsYlPvzJae0fWD8ilcsU9bniLPIBsZcPTsNW/wj2JPs1hheejw+kSfuPBj+aDyrF9FH+oB6yz+39njX7jVDVbEVHs37owf9av+Jhh2Ngz/Nbmk/SL6KPv7FfG2ei9zxhWx1xFM2cvdHtJ9msMr3Z6O0N8xEK/YoK9xctXJQf5xTpofcJa2XeP/B4qrDKGhiMoMeu4v2ImD4IBYz2WULo8IF6OL+ljVrofy2PPiqw3RyNXO2CUlwCD8vvAnEbHUnjCJ6ScTRC6EuGCyY5E82SRfsiIiM7i1yNGwo7HVpbd2QJBsKHAUvXdDYhBQ4Du7oaITRCHQYfn3U9faFKRmd1AMCz5qtUAMDU2Gm8iEgktq0Qg1CQblu/yhQlm3bHYhBkdQ2schRCHSYQjkKIQUdhGOpSTFpN8EGw9EsmCOD2UpV6RqNk+zpLAJc8o2VaSUt2It1EK1uzL4XZKlaQd2f7O/wBrx6Jsr2NYBUwhI8YNJTLk9WTKzK/qUKVjQvKr2juzFPU2y+lYX359jH7K9jFqbqsN5jQ4f2akSx11ZjuSPO3jE+LnzjRSuwMB4RGlKzdWnC0U7pvvj8Gfoc382X+RwxUqXSVITzWX8B9YStrTD8YQP7UiK0yTlv8AOKa5g3jygMxfO4XlzX2JsTi1KutZ5qP6RRmrI+sdxM/RywuaBI5QNnzk7384NSigXS2TTcVp5xDLxFb2gaccM1Dl7A0TYublylJckjieJ4QfmxK+GYTSt7kjiQ0OOJQAHUOYeApnKLlJBcBx2l9fVYHTZhNnd7eYeLU0yOhrsaGdj0g9Uk8xHUbTjLftBjqcWYPqgJdEuxt8Lt1afdmKHaRBKV7TLPvZFj+4B/Ix56jEmhNjEwx7fCO/00C4QZfTYu5v1Y7Czf4krKd6a+BY+MUcV7PSZv8ACmJJ3Gh8YyiMeFUDg6PUeH0jn7xIobxXzL6ZFpPuv8rYl2t7NrQ+ZMZjF7KaziNdhvaWYkNmzJ/pVUeNuxodNx2Hne+ky1bxVP1HjASkn9a9jXXdNcPP5POJ+HUm8QtG22jsajpZSd6aiM5icCx+kZp0J7xN0NQnzsCoUSTJbR1a6Npe1jb5NGRxa5NBGYeEjK79Z7No138ojjpiiCAjpSR2wgqjND2Ph3xCDFpaFHCIUQggIRhAxyIQUdSOcJKXgxs3ZJVUiHV0ym9gZSUVllDC4JSzaNPsrYLtRzGh9nvZlUwgBNPCNxhsJJwwoAte/wCEct/Z3x0FCulb7s5turlPavj1AuxfZJk55vUSN8HpOJly+rIl81HyH1jqJa5ynWqmg+jQQk4JKQ9vWkItvb+r2Bq08pPP7fJWBWo9Y15WiYySX+QoOcTTcUlI4+uECp+1Knfue0ZHYb40RRbnhIBFPGpgVi8YkcABrR4F47bYSo1rzjM7Q2yVW7SfVIFSbGOKDeP2hQnedIDTseRbfAleLJuYgnzyXvb5QxTwLcEFJ21jYF2+cV1zyqqvmYFLWXES5ieMU7GWq0TTlt5PBPZoM2QsAjMgZgWD9X3hvs5bhAhco3gt7Lzck5O4lq6v+sKsnLG3IyFazuAc6gTXnWGpWdHg5t7ZnRzlAUTcFtDUeDRTGDpDYXdSyhMqMPBQCS8MWDBMYdiIcrDCC84HyAbKxBTxGoiwogjqw9eEDtoadtfp4x2ThgRSL84nkepSXPUk6gwl4gm5MXwitax2bhQbaxPOKenKCFvrC6bjHVYYw39nJgvNA8gmkY5ST1VEfI8xYxZOJRM94BKt4sYETpJTyiIrOsTqzwTy2izjsA2nbAidKgpJx5FDUeu+FiZYW5S3KnocopvO0h0G0BimOCJZqGiJoRJYHp5FDmZ44AYbAlnUji0KHy1Cr07HhRCEcSSpRVYR2RJKjSNTsXY9qVjVRp3N7i7LYwWWV9kbGchxWPRvZ32XpnmdVI1MXdg7ARKQJk6g0GpgjOx5UQSwQ7JTvPrU8I2SmoLpr9zk2WSteZcen/pNNxSEIyoGVDFv6lWqeFRTlA/A4hKpo+ImlbDUtqadwcxXyGasnTy9V7YJTMUmUgBIAYfep5xksmofkdTS5vPZBXpkpSW7GgZtHbASHPdrGd2nt02esZvFbQKnfsjI2dNIP7S9oDpAX97kk1gPNnEmGSZameBLwS4zFElxr5RF0LCtaV5mJpKKxZMpwSYsmAUpJeLKZFOLfSJ5coloshIFHc7hU+EU5EwCzKrbd4sR4ERPJkbvW+LycO+u69KcjW3CJkIagBUeA5alntcDWAdqQyNcnwit0AbjXwhYeSXGUEl2FK3+dBFyVgyojMoB6M4Ku7TtEbHYKJSB1ASsXJHW79N9Ix6jXQqW27NtPh1k1mWyBW09kzZqZauiOYBiMyczPSjvbtpUCM/Nw5lFlpIPEKp3iPVUkEUc8iBA7aKkpOVQQL1JNdz1Dc45sPFZRfS0aZaCEns3k80Ckqo7FuH1A3d0I5A/WqH+JAfTfGnxWDlE+8lFrdY+CadsU8Xs4AhSUdRQdyHPIdZyb6C0bo+Ixl9hb8MfZgNGGCy2dIcgXTvFbilocdnBIzCcgjdTj/dWvDWCWEkklXUAINACXIFbvcBix8o6qSo0Es5d6kq1qLLao3tDPi1nkkfDJNZBYweYUUjtUB5whIykdZKm3FHbdRi1OUWBlhC07ySNA496tXEVJSgtlKlh60Cj8jfSxg1qM9wJeHTTxgccJnLpCtzMCW304xGrC5R1nD7wR5RbwyUsBkOYhwARXfXK36RxWLlpcAzQB8QqnsZTm40g1qMgy8PmkUF4QEX00bcw9cIoTMBoYO55Zb81Cv8Acz9uYUtE5wqcr5X/ALkmm7RxBq8zS0k12MZidmEWhmGltfvjVz0p07AoModtj4RTxGCBJYV1DVffDld1Gd1YZm8VLCny31Hq8DFRocbhav7p+cDMdh9WY6xfVkmMFJKXLCp8Y5CeOji/CLIc9NChHdCiENdsPZFqVMeobC2KiQgTJor8KdSYZ7NbFTKQJswUFhvibaGNzqc9g3COtZPHyQ/yzh2WOx9cv8L/ALOYzEmYrrKyjwSOA5RRmTiuZ1QVBAZILCgDOdAHhSZapi2SHNuAfedBeINtY9MlHRIZ/iOqjqT9LCM85qC2G0Uux5Y5ePEoEZg5Zz64xn9qbYKiWNIG4rFlRivIRm5RgbbeWdaMVFYRIuYTeOplEgevV4kVIYfrEoS9hwH23m0DkIqLlhLHn3gH6RLKV1SPW4RZRhkE/mKOvVTfka0eguLxcnSxkGQJlJTZSiDusTR+8mFytSGwplLgoycCpQKmAA36jnYdsO6XKGBBI3Bz3+6R3iHYjFJAcZ5xG40G8l6pHJMD142ZMV+Uno+IAKgT3tC3a2ao6KXcLy5bDNlAB+JZcdjsnwiGfiJaTlzkkfAgb20oDcb4ryNlj3lkrVY1KiSeYej68O09gMBLRV0cBQKBDBgSKuf1jHbqlH7nTq8Ojj5gXgwVe5LYDVRLdrN8zFqTKmZ07rkD3bWdIY9sHcNs1CmZ7EdZ3pRwkOl2at4MYPZ6U9TKSlqsXL6mvvcTwjm3eIYG+XXWsIzCcMtU1yll1JoHewa+m6NHsmSmWlRbMasCalVaDdbWCMrCywCwSTxNUj5uW0hs+Uo/w1HLUWDpe4I0o3HjWMM7vMWOAHc3sXdj4odGZZSykBxYuDYg9vyipjsJnzKUytQGBbvG677omT1XOpYVJ1Nn007xFCYpaVJyy1AV96g/4kDN32eE43zEX/JtAc7JloU6qG6SgKPeD7otHMOiWslKZbqSTUJLEi5ZLF66s97GDq56nrL62hTYc6fTzgbjttYbLWYgKsQgOSRQtRm4vWHwnZLs3+B8ZY5K2MwOQBSU5nqU5QouC7gOwIFL60juNlA190CnuuKPUaF28YB4rbk0kCWTLQDQFTqLb3oRbq256wTdrzmbMEpNMuUZe9eanK0ao6expZe45WYDYw6aWcjrEIIG+gFiNRuijjsOFAFWYAPXqlO8FwXtRjvipjfaYqlKRQLNHSVAMQxLGxvale+HB7fKZWRScy9FEkvuqahtw8IdCq2O/cNXR4ZPjcIhYKkkggpOdNAK37O1uyO4+QARNS5BFkJerXUQD9XMD/35MzoC2yAuQEJDjVnesEJ220lKmWS9gEMoUvfL7zaw5xsWO5I31vPYG/umWoOkByHoSxfeaF+7lAz9lMsvLKkzDoCGOXkXMatU6Qtj0sumqmTyopm11esJewcxM2UAQ1MhQXUOINKVhkL5R+rIjU1VzWY4yAJW0FkfmIJpVQCXD8veHMA0uYjMyxSXGhBsDxu3CNlI2DLcLByULuXQQXBSTRgRUU8oy20sMlE1aUOwqXDVNXH9uj7x2livU3sc6dGFvuOkEzGqCbdGsO9Phq55A6WiDF7LQXyskf0KtyCvq0VCg0BFRYGLMrGrFFpzJbt7CQ/YfCNMZtGWVcWt0ZbaeyyhykFtQbiBjx6IZCVpdPWTqKBSdNbdtDpGe23sIpGeXUcB5aH5xqhansZZ1SiZ3N3woSVNo/OFDRR9D7VxjlhYWGnD6xnsViS7Cp5xNtCcUp3k+FH89Yzy8cxJo30r5R0FiETixhKcjRSceJAUXLs5J4Cw9axisXi1TFEn08Mn44retyPGv0h2Hk9UbyH7/wBYw2zzI61NfTHB0Seq2+LOGAToSdAL015cTDhMs4KRoA2ZXEAjqi1TuiacqWlIzkJSahLKJVfS6rXNIzTtS2RrrpcyDpHLZSrg48VV8O+Fi5gQ+dbUrLTVR4Gr/wDIiBkzay1ABCejSVZRlPWLb1cjZLdsXZOFZDFgCxL6Zix0cG3fCLLOnk36fRqecEWG2kpYIkoCWFM3WUw3fCOTHnFVeHnLdRUpSicpJW76lJc05Dd3nJciVLQ6ilNMtS92dgL9sW9my8wARYNZiSWeteqOBqXFoyy1GE2kdevQwwlJ7/Yr4bZ6EBAURQKKh7zgsa7gG0i9soy2okpclgWbn5RXxuIUk9RnqCSEkitmNqanwiNOOmMz8yEpBHIgdWMklKcd2aXZCt9MVwaOXgkBHWF+DPrQEVhv7fIfKs0APVR1gdGcAAF2qNwqIzAnly0xQBuAo15/1RKgP8Q474R5H9zESscgtK29PBPRy5WWjJUCWA3kEE98GcH7ShWXpXQbEIYygNT7wIPYW8RlQNS2rWq+u+ODF9GoLAcitRQ0ZqXDRU9PCe3SZ5w7nphJXr1NCDfe5+gprCSsJASnq7s2a2pahJtXjAvZs4KGVDomMHBLsNCAT1knS3KLvRdF/DSSXclTqUXuR1hwHp45EouL6WIccMrYvpK5cjguEgBi7UIVRuIb5RDh5q5coqUEAm4UAhA0Fj2Bk1i1NlLIBJUk/wBqTmSSAakH/cKaQ/FIYKJQcwAchiW39ag433nSDUlhJhJoF4xKejM2aEoetBmJI91norkL7oxE8ZlKUxBKiWBYVL6RrtpbJzAqKiXGYrUKaXILJoBXdpGSlpY0Bbs8/rHU0mFFtM0JZIg5uco5O/aCC9YkluBQE9vzETklJDlI8+bPHJjfcG3dGnqGKJEqTwbsH6xXmSALX5Kc8t55Rcyk/FS7V89YjWkbyCdDw4xcZMtxyU5o4NxMQmUe2Lyk3GvrVogWkMxJAuA7+ENUjPOtEA4xf9m8R0WIlqGfKVZVJQxUsKoA3xdZi16UIeKMzLeogz7PYCbnl4hKUqShRBBLKUD1FNxZZYnUQfUsPJlnDD2PQZ5MsEFIUhQFg4HAOzOa1IYnWBuMmgH8zoly8pCSts4DABveBJWwenvipNIMdIqWnMpJmAB8xIJytWzuXFXu9LQKxyZM1BEuWkqLTBRxmvRSWKFsCQd4rx5lbw9w02zzraqSmaWIqHAa3wsQPdLpNKXsHimFFT1G/UN9bRe2zMzYmZTKQqgJfqsGfQkvm/8AKKpG8Dn+kdeLwkZZrMmRSVFHWCmUzA+VbgtYvBSVM6QOlgqrp+FTXy8OFxeBpQ3H1xvHFKKS6KKdwRRQOncYNSAa2wwftzYCiRMlJJBLKTR0m/jv+8KNHLxalDMOrMsoAUOrgNY7tC/CFGhXSwZZU77Ddo7VJzFyXdy9/tQQE6YqoASTRIDuSdBFr9kKzlfKGqo2HrnBKRJSkflKYC8w+T6c+wRptvyZqdPjZAmXsyclNUEE6Eh/pBFc0JADPQabgz/blEs3EpLGqt6lCp0o9R4RQmLIBU4zGiXsCPi5JHlHPnc5PCOnXpcLLLE3HZSwLzDUk1yjed6rMDT5RBLUqYoknNRIzG4HBy2apqY7IwygmgT1nJcuasxUbmym4nnFuaihRlcvmIsKULNe9+ELlYlsjo1UbZewzBS6pdL5A9GYvcnR6X4RbmSFFJdwNEI5u5JuSfW5kxRCTnZLmiUCpbeYr43E5yliRl46nWnKENtvJr64Vxx+i4uShEoOm2hZlHcSxo9aborTsQVgCgSLJSwHdfviGXJeqiTucmLksDc/AQLeCnJy7YRD0Qa1d36Q8YfTvPlEiJKauk6V/SJUoSAyTU3N/tAuRFEjQkdnI15b46ugLA+FOZNomIO/mbfK0MXKGum8nzgM+pbRDJlqYu5G8mn0ESKkOwJCQSPHh+sSyJRUWQCo3c2A8oJTcCZakTJa0qUCmhDpByuWJHWbjvinPcUw5gZwR+WpJYBs6XZmYDMCC4s7bqiC8qUrKEk5CpVakktWhUToNYqbIJPvoBJqGFQKOC9Ger2gnhsMpBJ6oDuBuF6jS1xxjizfXPpM1rSZTmYIrH5UwooQVIDZgbAWBavfA6TgRhgFKUoBySo+8DY0BrSjsdTSNBN6Q0BGW1Eg5bMSDcXtuiLqkOX6o0BpowA5RJylVs+P2BCZmNvzpc1ByBU1ZDAZFEJc1U9kln9UjNSJCvhCqAe7fwjX7SlS0Jzy0rq7sk0NHUcz1pxvAyoIly/y+qDMAA6ztmCkscu+h3x0NPNKvC/ZrhxsBpklSaKSXZ3cNqH73iNOZveod7MD2RLOkqzKJZno7tTStbb4fKSNQ3EEN8m7I0Z2HrchEyjKT21P0jim3can1ui2RoSTuJbL4CI1rs9D4GJkPBSKXfwvSJ8DsvpCaGzjrJB0tQ6b4bMFnfKRu+vKLEiYkkAluIG4a+EMUscC5ItYXZMvMkIUtJWlQIOUqKVB8yHTldg9C7PuMaLZEpExEyUlMtpJVLo75SlL0FnJO9yl6aZ/CYyWQAhAPWC8qknK7VAsA+nKCqNtiSDMCiUEigSMzC6S1ikEMSNCC4YwFnVKODLZH0DaZ6Za1ylpUklyggKCVAkkjMNQ9jxivKw5VLKkqVMqoHKXqmjMpjmF3o/dEk6ciYkzSolKcqkEJUSCQPhe9RTeYCbR2tLw2dcvP1koKUgLEtSqkEuAE7y25tYTCDlsluLXGTE4/wDirLksopcgZmR1Q+8skDsiDlHVOSTQOSaUFa20jhTvPdWOnkRgatYG/kLw1CtT+lfnEhRvNYakkDe0GmsC2jqFlJzJJBs6WsWJHgIURzX0ALl600EKDwwC3OlBI65ZJ91AudH487CoHGCeskZdBYC33NqwlrckqObiaVtpYU7KNEQU3vEPagvwG+7RblkpRS4LC1UAhuJluJjaICRXUly3afAQw3D0HrdCwyMywSrUlvm4ZhqXN+yExTW5tjJNYLmAkFKEZlXZxmoeq/bdjyizOWlCSzEl2rXc9rUtwEVpagesASGYE6ih10oIhxsx1B7AX5eUKacpbmuVirrxEjSniw9eMSype830Yu3nEMpTjNZouS8w0qbE6wUm0JqSe46WgOXrw1ItFogkAHqilqfrEcht5A4X7YmTWwJ1u1ONKxnk9zYkPUkMzEjiRE+UkaBI5gQxMtTuN2g89I6AGYKPOpP0eFNhjFhKWsH1Zyd7DthqMOpTmuV6uWHhyeJkyrlnowevedInRLmJZKqoFesoFAcagmrcTeJ1IBo7hc0w5JSMiQASVuc+odx1U3NQKQSnoyjoAtOZICSrMkOVhwGAtvLg9jRQlzlJCiyakkhJAcXtoKNQcbiC+ycKFFUxDzHASUEOQXPWSo+9cuVdphNkund8dvz+RM3gMYVc/KCQUtc9XOprAki1bt4xeww6V0zUkpNQHNuLMDy0iLCzFJOSlWorStagNZqDXnS/KL0zKqaDLlDBqU8y8ZtPDfqaRz7JFJGzlComEAUCQosCa9hO8WrEM7CmWozFKZmqSpRYPTlBaZhHYhZcBjxvfe0VBhikZQH7b+FDR7wWoWQYTBU/CzM5UVqUKOkAkHmE1HPhGeM5cqYoAgkl8yg60kAj4Wcf2gWrG1mqVlHVerHQhvVopTcC7OlC6u5YEkPuo7bmhVVvQvmRrrsXcymJXMWScxtVLApBsRUktxhv7NwHMN5WjWDYjklhUvv8YfM2IrRj2CGfExZojfXxkxysKBUimjP82ispIBLBuwt3xrMRssgvUHwgbiMK3r6CDjemzVBqXBnJkvXyIiABiaGCk+RegHYT82ijOlga9x8o1wlkGyI7A45KVjMkkHqqA4sBT7walzEhEwFIMtSqAgZSbOCouk1YjhQwCwuVTguxu4e0GZkzK1WocyiWDMzspwo1FGrBt7mZou4jaf7Ph1ApQoDIwBUM+YKSQp0kKYAHM7P45LbOPTNUnKkpSkMMxLsSVBw5Zioil2BpBLamRclAXOmGak1lzElNw9EgBKb0LnygMJIbhyEMglH8iejJWyU975w3M12LWrEypYrVuRHyji0ChbuhiZTrIs3Lfxhqg5e8Srl8B6tEZHg7waYqVZxCBw7YUNVU7+EKGZEdDEsUrox4D6lo6lLt9n+0ORLAc0hE6674rPoVgjmgsdN2t6dsO6Oxo1mbSj+uW6OoO4RC4RQ3Ys3CpDdsWt9kFnp3HzMS9AauRffX7CEpPWuHZiKWvrU8BFdE6qWRcnhUce8xclFgSznhvFPRgpLpAU3N7liQgEh2YHNU2bX7Rc6EEu4JPCgBasVsLJdOYgN9Ikd6tfeagAdwjHN5Z1KklHgnQkFV1Ftwe294tS5b3FOLkntsBaKqXavzp3Rew4JFXOjMfIhoRNmmKHiUCCWYBmo1eJf7x1Casa0sLdp3cIspwxIYjWybfeL0rBhmo2oAHi0Z5WJB4BqJZcM/ePA6xdRh1Ks7F3D+9oxoL2+0EBhXDglhuYRD+2S0XP8A7PGeVrf0g4b2juXdlbGDKK8ylEM/O5D03iC2C2UEpAUSBoBYcGgfs/byDQbrd/lEp2ubmgNBrruBvCG7G/mOfbXc21gKS5qAWBSCOxn03Rxc4S3OZwkVDuancLVjPDGI6U9ck0JFA3owVlSgpJLBRdxDYprZsTZp3HDZdRjUqS4UC28e6133eqxXVtQFGYUqaONIDo/iKTmIzOG4WNGihjsah+jALhhuBO97iL6cj69F1PAUnbXQFNYnfY/SK+J2nlBPAEN3QGxchSlilaaxcxyFJYEOCw7ovoib46WtYL2F2qpya+FYsp9oVAmrinP19Iy8qaoLqCzVB1BP2i/1HGVN60FqUfdAyoj6Bz0lae6CuJ9oCmiqvA5G2UKoWaBu1JwoBUNR7gnSBpwqnLOPXnBw00Mb7EWnjFZWxolIQsdX14wPxeAI9FuWsDl4ooPqsGNlbVz9RRg3Gdayt0VKzG0gKlBSRS3rWJ8WoEJIIcH+qqT8x5QbxuB1YtcNArE4U0vpXVodC5S3KcE+AXNBJ6xfifvHMnZr4aX3xdVKqz1J4PEc9Dcj6vDusHoRSKa29eqREuUXtdgxHZvpeCKQHL2DNTf8rRWmJ04/Nvv3QyMgHBFCYGofOg0jjVHd5Wi1MRxL+FKfWsMTJDjlS/aYZ1IU6ytLlal66UeOxNMlklgH1YDl67YUHu9xbcU8FZtaN844eEcPr12iJZY8d0G2ZIrJxj28PVIbNwztod9H0fshzABmJMdUdIHqaeUMcE1hlcqAISLgFg/zLa/WLMiVVqMztvYBn8e6GplAKdjYDxi8hGZL+6HOtSwfmwYeMXKwGqjDOzEMCBozV1v65R0CzDviREphWhOnC1uUKUhzQRlbRvUWybCyXqp9KNBzAYV2+W+33ivs7DPQtyjRYGQE1MY7rOxqaUIkWHwpdj4WEN2niEyr1+UEdrLaVmQwIFahhxjEYgrmkpYqAFz5Rmqqdjy3sHpYec+qT2XIVxG3j0TpF7btwpxjI4jEKUS5vBFWHUlQRlcUrX1vili5YSogCoLGOhRXCH0nZ01VcG1HuOwGJ6MKLlywYRoMAZhsoODWjaajWAeBQGKiQC4Z+PoQbRNSlBZ1AmpFuRir/stxOrim9kW8YMwBSQ+tKEj5674J7LxRlgJLALDgF8oO99KRQ2U5AJQkBnSATQfKzxrJWys0lJsSlnby0jLjPynE1U4wXRIETpBExKuNruIzu3JBTMUp/i/9S5rTSNwNjZkpC7/EOXbSwjG+2CF0LVLjusb8Iur6sB6C1TtUU/sU5sxRylNnD28ItrxZCA5U4HdzjPYOepXVJp6u8aBKwUkFqAemg7YdOEdS6pQayhmziZiiCSWa/lB2c2QlIFqB9f1gLhECW5Sp8yqatvibagVlDf7n3kHwpCZYcsLgy2x6prHAD2hOZTqo58d3CL+GxXUJZz4sYHYiQFl1O4r4xPKUwDfDQ+tY0SjFxSGWxTR3aMnpASOx6GA8mYUKppBPETle8k09U7oiXKCmUzEisHB4WHwc65bGv2TP6aUA9RA3FSWcdtYrey+KyLym1oO7UwzFwzfJ45+PLtcewrT2fxZncQmrkc2fSnnFfEpfupXSn3pF/FSjpchvv2ViI4fKA5b9LxtjNGhyQPUjxdrcN0MKHHG3B4szVMSnS9qveICoG9vHT6Q1NgZK0kEn1YfOGYmYwHaIsKmCpsPH7vFdZDFa2CU1rale79NYfXFykZ7ZqMW2RTcUjDoC1qy5ywYObPbxPNMcjF7Y2mZyyqrfCC1B9Tr9hCjsx08UtzgT1UnJtHsg/CfHD+ZheP5k3/FDlfhRjmovCf8AZN/xR7U0Jov4av0ItZajxdP4UY3VeFbd0k3/ABQ4fhXjf6sL/wBk3/FHs8KK+Fr9C/jrf9R43/pdja9fDf8AZM/xQ5H4X4yhz4Wn98z/ABx7E0JoF6Or0CWvu9f0eRn8NsY75sM//wBkz/HDkfhti9VYfsXM/wAcetRyB+Bq9Al4leu69jznB+xGJQRWR/zX/jghM9l8QQP4L/71t/8AiNtChUvC9O3lp+5cvFNRLlr2Mir2XmKSAsSzvGZTGt/cvwitN9jlj+GJQL9ZyagvR8vLujcQon9Lo+/uAvEL1wzzbaPsHiChpSpQVrmUpgz26kUcV+HOLWmq5GZ75l0H/XXSPViITQcfD6Y8I0w8a1cOGvY8sxP4dYgpSlJw9LuuZv8A9kWdn+wmKlyjLeQXL1Wv/GI9KaE0R+H0tYafuSXjWrksNr14PLpPsNtBM0LEzDsPhzzLf9cbHZWzsQEtOMpxbIpRpzKRGgaE0U/DaG84EX+JXXL58ewGm7PmF2ycDmPyyxk9r+xmMnKfNIbipbvv9yPRYUUvDKE84Bo191LzDHsePj8McZqvDf8AKZ/jh/8ApvjqtMw9d65n+OPXYUN+Cq9Da/H9Y+69keR4P8OMegv0uHP/AJzLnX+HEkv2PxRRl6bDOkt/EmNQlLH8u+ZJHfHrDRTmbKlEuU1zJV7yh1kqUsEsaspRLW7hAvQUPlAS8b1cnlteyPMMP7DTSCrpcKUqTpNWUkAAkg5LdYVrcRUnfhziycqZ2GBJekyZSj6S6UrHrKdkSQ3VNLdZW4JGtWAA4V3mHYfZcpCsyUsSAPeUaJBSBU7ie+LWhqT4/YP9a1XqvY8mw3sDiiH6XCkHeual2AJIeUHDMXFGMWP/AIDiGbpcK9P5q/iqP5erGPS/3FIv0detUqUT10hCqu9UpA7IqYTZ8v8AaJyGOUIksMyqdWbKpVwclH7bxHoKX2FS8T1EuWvY89wvsNiETEkzcJUgACZMNSCofy9QCRvjUYnYkxSKKkukAnrKo9RTI9eUaDAbKlBUwBNELQE9ZVBLlICddAo89YtJwaEAJSCASmjqI6rMzmlha8Kn4Xp5vLX7FLW2p5yeezfZTEOodJhnD3mLozO/5f8AcnviifYnEq92dhC9CelWzh3b8tiQyqaMY9QxWypUwKC0PmBBqoOFFJIcGzpHomOTdkylO6SXd+sv4iSRezl23tuEGvDqFwv2M/qV/qvY8qV+H+KJS0zCkqZmmTDRiQzSrMk11aI0/h9i1UE3C0LB1zQCa2eV1rG27hHriNmSgvpAnr1rmV8RJNHa6j3xEdiyHcocuDUqNQ4DOaAOWFhDFoqvQr+o3+v6PJf9OMWWHTYQvX+LMqDR/wCFWsDNufhfjpqQn9pwKJYagmTSS5ygk9FbN2P4ewy8AhOKSlILCUSBmUa50l6mp4xJI2PJC1pynKEANmXZSlLOuqqvDIUQg8xQm3U2WLEmeDo/A3HE5RiMG92zzXuQ7dFZwQ8KPomRhEIKikEFRc1LEku7Oz8eW6FDjOf/2Q=="/>
          <p:cNvSpPr>
            <a:spLocks noChangeAspect="1" noChangeArrowheads="1"/>
          </p:cNvSpPr>
          <p:nvPr/>
        </p:nvSpPr>
        <p:spPr bwMode="auto">
          <a:xfrm>
            <a:off x="155575" y="-1538288"/>
            <a:ext cx="55245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s://i0.wp.com/metro-portal.hr/img/repository/2010/10/medium/zemlja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478526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3. ЗЕМЉИНА КОРА - ЛИТОСФЕРА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</a:t>
            </a:r>
            <a:r>
              <a:rPr lang="sr-Cyrl-RS" dirty="0" smtClean="0"/>
              <a:t>овршински, чврст, стеновит омотач</a:t>
            </a:r>
          </a:p>
          <a:p>
            <a:r>
              <a:rPr lang="sr-Cyrl-RS" dirty="0" smtClean="0"/>
              <a:t>континентална (старија и дебља 30 – 70км)</a:t>
            </a:r>
          </a:p>
          <a:p>
            <a:r>
              <a:rPr lang="sr-Cyrl-RS" dirty="0"/>
              <a:t>о</a:t>
            </a:r>
            <a:r>
              <a:rPr lang="sr-Cyrl-RS" dirty="0" smtClean="0"/>
              <a:t>кеанска (млађа и тања 5 – 10км)</a:t>
            </a:r>
            <a:endParaRPr lang="en-US" dirty="0"/>
          </a:p>
        </p:txBody>
      </p:sp>
      <p:pic>
        <p:nvPicPr>
          <p:cNvPr id="18434" name="Picture 2" descr="https://upload.wikimedia.org/wikipedia/commons/thumb/9/95/Oceanic-continental_convergence_Fig21oceancont_i18.gif/220px-Oceanic-continental_convergence_Fig21oceancont_i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474390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58112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/>
              <a:t>океанска кора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литосфера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омотач Земљиног језгр</a:t>
            </a:r>
          </a:p>
          <a:p>
            <a:pPr marL="342900" indent="-342900">
              <a:buAutoNum type="arabicPeriod"/>
            </a:pPr>
            <a:r>
              <a:rPr lang="sr-Cyrl-RS" smtClean="0"/>
              <a:t>континентална </a:t>
            </a:r>
            <a:r>
              <a:rPr lang="sr-Cyrl-RS" dirty="0" smtClean="0"/>
              <a:t>кора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СТЕНЕ</a:t>
            </a:r>
            <a:endParaRPr lang="en-US" b="1" dirty="0"/>
          </a:p>
        </p:txBody>
      </p:sp>
      <p:pic>
        <p:nvPicPr>
          <p:cNvPr id="21506" name="Picture 2" descr="http://www.planeta.org.rs/38/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790825" cy="1981201"/>
          </a:xfrm>
          <a:prstGeom prst="rect">
            <a:avLst/>
          </a:prstGeom>
          <a:noFill/>
        </p:spPr>
      </p:pic>
      <p:pic>
        <p:nvPicPr>
          <p:cNvPr id="21508" name="Picture 4" descr="http://www.prirodnjackicentar.rs/edukativnicentar/wp-content/uploads/2015/04/251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2857500" cy="1905000"/>
          </a:xfrm>
          <a:prstGeom prst="rect">
            <a:avLst/>
          </a:prstGeom>
          <a:noFill/>
        </p:spPr>
      </p:pic>
      <p:pic>
        <p:nvPicPr>
          <p:cNvPr id="21510" name="Picture 6" descr="http://www.znanje.org/i/i25/05iv01/05iv0102/metamorfne%2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2303647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Земљина кора је изграђена од стена.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</a:t>
            </a:r>
            <a:r>
              <a:rPr lang="sr-Cyrl-RS" dirty="0" smtClean="0"/>
              <a:t>агматске стене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30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</a:t>
            </a:r>
            <a:r>
              <a:rPr lang="sr-Cyrl-RS" dirty="0" smtClean="0"/>
              <a:t>едиментне стене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</a:t>
            </a:r>
            <a:r>
              <a:rPr lang="sr-Cyrl-RS" dirty="0" smtClean="0"/>
              <a:t>етаморфне стене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МАГМАТСКЕ СТЕНЕ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</a:t>
            </a:r>
            <a:r>
              <a:rPr lang="sr-Cyrl-RS" dirty="0" smtClean="0"/>
              <a:t>астају хлађењем и очвршћавањем МАГМЕ</a:t>
            </a:r>
          </a:p>
          <a:p>
            <a:r>
              <a:rPr lang="sr-Cyrl-RS" dirty="0" smtClean="0"/>
              <a:t>д</a:t>
            </a:r>
            <a:r>
              <a:rPr lang="sr-Cyrl-RS" dirty="0" smtClean="0"/>
              <a:t>убинске (гранит) и површинске (базалт)</a:t>
            </a:r>
          </a:p>
          <a:p>
            <a:r>
              <a:rPr lang="sr-Cyrl-RS" dirty="0" smtClean="0"/>
              <a:t>ЛАВА је магма која избије на површину</a:t>
            </a:r>
            <a:endParaRPr lang="en-US" dirty="0"/>
          </a:p>
        </p:txBody>
      </p:sp>
      <p:pic>
        <p:nvPicPr>
          <p:cNvPr id="22530" name="Picture 2" descr="http://www.houseofstones.at/uploads/pics/granit_pflaster_gross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888432" cy="2918973"/>
          </a:xfrm>
          <a:prstGeom prst="rect">
            <a:avLst/>
          </a:prstGeom>
          <a:noFill/>
        </p:spPr>
      </p:pic>
      <p:pic>
        <p:nvPicPr>
          <p:cNvPr id="22532" name="Picture 4" descr="http://ajzedoeg.geodezja.pl/geoa/Grafika/baz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10998"/>
            <a:ext cx="3888432" cy="29163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гранит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базалт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СЕДИМЕНТНЕ СТЕНЕ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r-Cyrl-RS" dirty="0" smtClean="0"/>
              <a:t>настају на дну океана, мора или језера, ТАЛОЖЕЊЕМ остатака биљака и животиња или честица других стена</a:t>
            </a:r>
            <a:endParaRPr lang="en-US" dirty="0"/>
          </a:p>
        </p:txBody>
      </p:sp>
      <p:sp>
        <p:nvSpPr>
          <p:cNvPr id="23554" name="AutoShape 2" descr="data:image/jpeg;base64,/9j/4AAQSkZJRgABAQAAAQABAAD/2wCEAAkGBxQTEhUUExQWFhUXGBoXGBgYGBgaGBgaGhwYGBwbGhoYHCggGBolHBgcIjEhJSkrLi4uGh8zODMsNygtLisBCgoKDg0OGxAQGywmICQsLCwsLDQsLCwvLCwsLCwsLCwsLCwsLCwsLCwsLCwsLCwsLCwsLCwsLCwsLCwsLCwsLP/AABEIAOEA4QMBIgACEQEDEQH/xAAcAAACAgMBAQAAAAAAAAAAAAADBAIFAAEGBwj/xABCEAABAwIDBQUGBQIFAgcBAAABAAIRAyEEMUEFElFhcQYigZGhEzKxweHwFEJS0fEHIzNicoKSQ8IVNHOistLTFv/EABkBAAMBAQEAAAAAAAAAAAAAAAECAwQABf/EACkRAAICAQQBBAIBBQAAAAAAAAABAhEhAxIxQVETImFxBDLwFCMzQsH/2gAMAwEAAhEDEQA/APT8VtCpSMOhxztYdL+KYp43eAuZiSBchVm0qjXOE/pjPUdVvBP3Xwco8ui8hfkSWq4vg1vTWyy0Nd/j6LG4hx1UGOkxM/Racea2JvpkHQUVzJBcUV7zFiUEgETC3UeCEcnWjG4o3ExqEtWxNQnd3oHG0+CO5uR0yJ5QhvEOkxHS6SbbdIaNcsXoYmrJBORtx8fvVMUMQ6PePp9lKBpl3nM36n9kyxjQIBKjcmyrqhluJdEzIAv81lKsTqfEQlvBRFSMzb0XPUdi7VQ9Uc7dPej5c0AVHubG/ByJjKM45oFOpv2YSADfUHlfLwRiY0VN/Yu0M6q4awAsZXcZzHA2uhOMXNzH3C06pAk52gASb6IXJnYRqtiX3g5a8PNCONNu9np9hZXpkgTYjy+qRxbHNAIgmYziVzk12MkmOPxD4kGef7KeHxbhO8SdQobOdaNPvNExdUc8xklU3V2FpcEnYl7/AHXQAYMrKtdwtMocxYZqG7OgkISm/JyiE/Ev4oprujO6Wq0hqTbKFhed0ffmu3tdnOKCOxjtXQtNrv8A1H0UCyQcjdRqHgSPmhufk6iT8U4fmjyUDtE6OceMD5oJp8c1g1gIepIO1BPxdTifMLEKTwC2u3y8g2oza1GGtGnBK0KX9wmTG6IGkzM+if2yYayeKUYBAcDYj4GPBRf+Zse/YWU3HDW/7KUg5G6UpPMNjJMMfuzb0+5WvSpohMaDzBkE8NEN+WnRZSqOmDfpZQdTLded7lUyhcEXkuBvEfl+Fwt0yQBN+n3kiMYCJPpn5KbmCQmcPdYN2KK97nBx/KCPEx0+aYwzSBeclPECwzzjwMXRxHL91DZTZVytIDVndn45QgAEgAwOeZHCJTDnTI/L6rC3OYhdVZOvokwQ3dAgoNSoG5m54Z/QIp5eXJQp0xmPHP0lLYaBAknMozaiFV3tMxpl/CxokQba2+8k10LRJ9QGd28EgiNUrVb/ALjI6/RPUqZAJI8Qbk/BBbJEiY55oSGixDDYgh8EEfFWG/PCFV1BLpGc3PJPMYQIEdSM+anLkesBXuaLIQqd4iCAdTYT/C3SaQZJm/CEWpTnODxTYFNNp8SsrvjIEjisJhaF0GwpGi0HOfCyGVN7TFlCmZzBCDONOGn3C17O11tzoUKj7m6UJPcHALEGeS2jYCe3D7gI1J9PqqupTFOIIlxuOOWfgI8VcbW95vn4Koxr2uY5v5hcW1HDks2o9usUjnTocwtJoeYEHTlmrG4AE/wqrDVi8AgQcvHmrgA2kaZdVshJ9GdryGFOYPwUnUxIj1RGttMZaJWtXvETnMrRQlhzTmCCJ4i8rTDAO8bpd+V7RzvPBbY2eabCyL0aqUiYjObpgsBFwh1WANGvC60153Rx14KW/LbKVhImAPAKAEmT/CgbmeGSgahn9/kkbsdKho3EHwQ3uMW0GagysMsjEre+DqgcaDzcmx5qDSZn4rZbbgVI2uSAOZhKElu8Tc5feiOBAylJ1K4Hugu6W+Km8l3IcE6lTFasE6jBkRmoVJsQRI9fvijubayhHA80g2Qm53ZOZ0Q9/isrycjHW60Ot0G7CkE9naVAsWBxC251pyQwdkCyrNgfNRlTLh9hDKDYUjUIbn7ocXRAE706C+UKbiGglxAA1JAHmVyXaftE17RTouBbMvf+W2QBMb3Hhkg2FK2W3/jTf0P9P3Wlw3/j/wDnd5/RYkqRWonrO3KXuHwKptpYYQNwwTI5XsrvbjxuMPP5FVVemHRItnOn1S/lL+66+Cei/aA2XPsxMZwesxHIyF0OGBMOmREj1+/BUWGqQ5wuAYIt5qywuJDRuj+RmTy+q0aeopVZGcasfJMOEyOaBXA0+OSlTIdPAkHx6LQYtG+lQijbsG2lMTbX75p2i8NztKXbNjFtfvqjCnr/ACuhJsMkSrEGdRyVViJMESDx4nW2oVmWAExbkuW7cdoBhsO51M/3XAhmVjqeFkJy8hivBy20+0GJGKfSbiAX07loA3bi0gC8Wm6OztPiGAy4OcSDdsgZe7lAnReSdnNolmLFQ+6SWvJud12Z4zN5XotXde2WkOFoLdTyWbXg9N4NEHfJ2eye1fti1lRoDiLObBbPWbdFd1cUG/4lgfzDLoYyK8pq0g1oAEHS8/sVb4PtTiKRG+4vaBk4AmDpfPkljq9SA4eD0FlUkAg55W+PNE/DzBd3oynK6pNn9qsM8e+1rv0utHjl6q2bjGm4Ofkqb10Lt8jLmTBCK1lnOcYHp9eCEyoZ5KHsQHFwkTmJMHqMk0Wk8itXwGa8LHCy0YWFySw0QYZCxYBmoF+enNcE3vKLih16oaJJAHGYAVDtHtOym6GtLyNZgQdbAkjwSNpDJWXxcJSO2toezYdwS82EAuAOUkDJcxV2q+s0VPaeyaD3S3IkHi43vaSpYPam6Xe0rNe7MbzmgOuB3SIt0SuWBlEFiNkYioTVrEuiCfaXa24vugQB6rj8ZiXMa6mW7pJ3gDum058AOQzXcbX/AKlUaHcaxj3NkFocS0G1y8iHzyXJbPwJ2ljC9oDGgB1QxPsyf+mOLpnledFoWjDb3YnqSvKKTfP6n/8AFn7LF6p//CUeL/8Am3/81iW4gOi2nUmm0cHR6EmPBLNILQBkL+RS20cSIa1pkAzI8vgt0G7o3zYOsBn4rJrr35LQ4JPqBr2tiLEzxEtT+DpRPLd6XJj4qkxBJrM6PmciO7CtMKQJOVu98iraEqgmR1FbaLChbmRryR3tnnAlApgESDdTpMJbIJBOXhZaOWT4Nseb2jkbohrWAGfpwzUMs+kLY+4+7qipKkK85I7UxPs6b36hriOunqvH9vVX1A57zJIPQdOS9N7WYpraBEyXkNHxPT6rzbHMlt/zEC3AXKza2Z7Uy2liNnKYHYkRCsW7MLRIJkc4hXuHoARz8z9UZ2HjePAW6lOnbyBlPsrZRrse573d0w25MOsZz0AVLiMfU3iXjeIGZHC05wV6fs/ZXs6YbHeN3aXz9F592o2buVSN094l7bceHG8+i6Dj2sDu+ikw21Xb0kDKMo+C6fY3a51AkmnviILSZjm3gqCjgk2JbA3RHMTyF/Bdtg3fB1s9h2J2iw9cD2dQExZps4ZSCNVdNdrbJfM+1qr6VQPYYIJMZt8svBdb2a/qe5jQ14IjMRvM8DO82eF4RlpzStZQlxuj2ze5IdSpAkmBxMD4rgqv9VsIW9wPLouN0kDobT1sueq/1FxFeoG0cOH6990Rz7tmjxKRxm+F/wADce2erP2lTGbwORz9VT4/tXRpznbMmw83Liziqjpduta457u9E+J4qq2ng3VR3yXEXHLoFJOV0ylRoNtz+pLar4Y07kZOkgm9xkqWh2qDnEPZ3HRYXjnc381zG2cB7J5GhuOnC6To0jmJst39NptWR9Z8HUu25Ua7uGpuiRuuu0yZu24nol3vqVvdIznhnyj0VVh8W8WJkc16L2F7KMrgYmsCGlwbTp5b/F5IvuSbDWDou9JJ4D6lol2K7CsqRUxRcWn3GAEB1rEuF46cM16ngNn06LQ2ixtNg0aAJ68TzzWU2EAgSQLC0ZWhbFUj9oUHOw0NysSP4g/qWLt0TtrKarSu0CCSdDYR8dVYVa5bugXibef0SdQNDpi7e8Y0M6z8FLfs0k3vJIj6LN+S3a+isDTb1Wzazv8AtVjgHSbzcuH8qpwuIDqziBkAB0VrhiRF57wz5m6OlUYfzyT1MyHaLDPACZH3w+aPh8SJA/f7lC9pBcC4H43Qqbi0H49CtOmqwSkx2pEkAgkadL58UP2kEONm6nU6fYWUns3XPc/rpA0+GaoNobU3pEEN/L/m4z+ka+qs3X2IkI9p8X7arAjcaA0RkeJHjbwXNVGF7wDk0W8bz6J3G41rSS50g5gZ9B9EtgXF8uiJyHAcFkcanbZou40hptIfsYyCb2Xgi+oDBLWXOvRPbH2OakPPug2b+o//AF4+S6qlhd2zWta3PuiJPgmoAtQwRIIf3SZgjTgCuX7U7Ma6kSQd6kC4HgLSPH5Ls/YHevwEfVKY7Cb7XNdcuBEDhBEcNV3R19nj9GhBv4DirGvQEAQL2GgBym3MqFA7j+8IcwwQc5FjK2Xlzzu5Tnym4y4aIabfCCzlO3ODLIsMokcbkiekLk8HTdUIpsaXOMQB65L2Kn2Zp45z31g72TBuMa0kFz4FyRmGz4ldDs7YeHw7RuUWMsJ3WieFzn5la1qLTjtfJKUd7tHnexuxDg0GrYQJa33ieZPyldPhtk06TYYxrN4xbMxzzK7BuFGX1johYmmABIkDL70WebcsseKS4OfpYPumAP4QKmDGcXV6KJOluaicOIj76qai2PdHm3bPZw/tvt7xaehg/Jcq0hjZ42H3wXofbugRh5Aze0T5nwXmWIMuAGQFuuS26adJMzz5ItcM55r6L7J4V9HB0W1BJ3Wmm0jvMG6Mxo6bwuH/AKb9gZ3cTi6Tg0H+3TcI3iMn1G57s5NMTmdJ9XxmYJziSfgl1MvHQYt9i1Fl53o5GPNar1AT1RfZyLa/BANPVRUcUUvNg/Y/5R6LESDwKxNsQN7KuqYlz2Q0njmemikzdcIFwBHQ84+CZawMs5ozIDovEWzQKMATuhoBMcz4ac1i11kvEr6DgKz2xEQR/uH0VnQdIvnI0MKprVB7ccm+ZlW9StDQGi5EyfifFNDMUxJYY8IA71kMYgE3BnhxHIaqnqdoqbT3z7QjMMaAOhN7oON7W0nt/IwC0OdB8LWK26aqOTPLkb2jimuB3jDekEwMgNGjnmua2pt0GGweA0J8BMqk272yoN3jv7zhZrW96f8AcbN63+SY7PsbWptrDve0E9LkFvgQUZ2ldBig+EwRJL3XJyHAcv3XUdn9jGobyGC7jGf+UcyobL2aXvaDYa8Y1Xc4GlDQ0CN0CwyHTj1UVB9lHKlgEyi2nZogmALZAWhN06W7xKEykd+SZDeUXI/b4pp3VNGOBJSFa4lvMXSDyrMNJOa88xGxqrKzvZ1qrATUhocQBeRHLSErToaLyK9u9nezeMQzJ7ofr34t5x6LnMAHve2m0hziZhoznPyz8Eq/tDiKlJ1KpUL2uj3gCQQZBBiRl8Vc/wBMR7TFPeANykyJmCXO7ptqIB85Sx8jvB3WzcIKTG025Nzf+p03PX6LMWAHXiDa5sngeQgx5ajqlqjDN7/TiOK6bdgigbSRC1BdMiIy6c0ZxUU6FYtUZCA7I2yy/dWDmoBEyNU4Dh/6gAnDMAaS59RoADSXOIkwBnKa7C/03FA0sXjHf3W95tEAFrDePaOvvEZwIAOphdxQosaA4yXceAOg/dPtRWrikc4Aq9eDnn8/vNFc3eJ1yvyhI1RF+CnRxLXa5gH429FNN9jMYpGJHkoR/IW3OtJ0uEGdR6I2ChiRz9FtK+15+h/ZYqWhAWKBDZDZ+trJZtcEb1tQQdCAfP8AhO7RqF9J/syMjB6fVVLcIXd4AWzteBIExqPNYtVKkaI5KTb2PcxzKgaNWzw1BECNMuSpcTtOq/3qljeIgX4huY5Himf6i1Nyg2BDvaD3TFtwzY9VxmCpvqsAJhs3aJudZJueir+O0tPImqm5YLXGbSHu70ng37gLitv4irvw47oNwB8zqu2ZgGNLYESMxyjPTVUXbHAgsa9oPdMa3B681p09RblZGUcHICn98V0HZ7tLicM3cpObuSXQ5gdnGWt4yCRwuEJF2/uvSf6TdkW1KpxNRoLaLgGA3BqZzw7tj1I4K85xrIkYuz0Xsbha5oipimNZVMdxugsRvTk7kMl0bHHl4G6i4qIXnuTbNFYGmuOqm0oLIRAU6RNm3Oj7sub7R1fZe0qHJrXP8N0zdX7yIg2XNduGD8NV3pIdQqgiYkBpOemaPPtDFVk+fcVtobtgYiOpjInKOS9a/orhicG6s47xqVHAaBoZaOZJJM9F4/sah/bMgEEzB6Qve/6f4I0dn0GgbsgvH+8l+WmatqqMI1HyLFtyydC3ChpzMZ7s2HRL1Ha7pF80y+rxz6fYSmIqGOdo65fVRawUvIqzEDecDeDHjw6oraoMwpbTqQ1jQIDzB4ggG/UygYbB5Bs2vJPh4p9uxIW9xNjJMfOyyBG6RGvXxViaQDbCYz4kodWiI92et/nZTl7h4ugbMQAAIspNeZmbeqXYwN94840CynV3pjIZjlxlJfQTMQ8SRxE5ZIL6YkRIvAAdAgQBIHLROU3R4XlK12726W3A1zRttYCkryMky0iZ8NEuxsTuk34/LhdGpuMEZ243RGU01C2LS/h6rE77L7ssXbQbhbGQyi45BrSSeA1XP4rH1xuuoQMy7eE7wNwDwI4p/am26JpVG+1pgljgJc03g8JyOqosDtBr6YG+XlozMXEZ9Fn1GnwWgvIptIPxTfZvLB3pJIyixgADiVrZ/Y0+6x83G8QIABzJLifJX2zNhGruVKhLGTIAu5/p3RzK6zDUA0AAd3QfeZ4lNpwqORZvOCkqdmsM2k7dY51oO8THUCc0jW7P4So0sq0ZB03qg84K6fGNLxu6SPiqbHAscQJIN8oPOOUp25dcCJLhlQzsjs9zjTbQ3XESzv1ekg72S6vY+yfwlNrKXepiZbAmdXAi5JOY6Rko7KwNvaEQ5wjmG5+vwhWbQ4CABHI2+CruxQjWcCr8YwfmETGYseB4KeGqAn3hrwUqmG3rkC44AoFTCBg7jQ3QFvxOiRMbA4HwdDwWEk9Em7ENB3Xe9a9o4yf09Cmwbco+7rnYCRvmuE/qy94wRDbhzwx3+h1z5lgHiu4BVH2y2ca+DrU2GHbu+2ci5h3wDyMEeKMeUzujwWlSJEaegXvuwaXs8NQbnu02jIi26Isb5QvDNgt9rVpi/fcLmPdmSfJe50HHnl8k+o8pAguxmuCRmk5EjeyElMufcRPwUKrG2mMx+y5oKZDFOa8AX3d4OBg3jRPNyzkgXERHlogBpv8A5hbpxTFOrNoE8ckHbZywiVIWBFkNwMEcEnVe9pN4nhx48kWlVkRJBNze6S+h9vZCtTkfK3wQqADXc00OZ0S5ZDiW5gQfikCTrXgA/shYBoDcySSb9dOiiK0mTpJ5eKjs8ndE+9ec4ueeWaeEgSVDDrc9FIC1iI5Z2UTvcvvmoUW5gEifRNLFWKvgP7YfqCxB3eZ81iFBPCsKXio95eHEGzrGZFzkQeHVdt2S7Bl1Q18UX0xvS2kO69/N8e63K0X5K+2b2Uwwe13smmO8ZE7ztJmwA4ALqntl28feOfP680VSz2GUm8B3VI0HKOVvIQtjlnqhNeQOZ0UmZ309FN5AFc8kQICAcC0hsky0m/xz0ysjzEyiuYYaQYI4fPyT8Ji8tBRYQo7xQH4mCJ89FL2kpN1sO0mavOYQqxJyJ6i32FjMQMteCFUqXjWbBcGgtGkBmJm8lTNoEwMghGoSY1t9+i1UmZi/NM2CjHug5rG1IglAq12tMXuJNib+HH5IdSo5/ujPUmLctUt0NR5f2c2Xu4/FWG7Sqvp04PdhxLh/xbA6r0ShVkcIVNjcN7LEOhsB5DpHEgD5K3Zl9/NNF7pNgktqGqYA1U20Za46C8eqVogSGAXJjzVpicHDBuXNt4T70Dnqr7bTomnTN06hNyPoEMuMm/Pmh4auDlNjBHPgdEVzxnF4U7saqE8XJHjPghSIkX0Vk0yLj4XS9WkEGklYU7wDwu8ZkXjXVQZVILkaSII1t/CHuySR/CiUBPYPPXxuiUTBOVjy4D5rVUQ4H8onrOl/NAY0HvXnxAvynNUWELyxkPJPwWnENzcAc0sKsnTxtdSFWwtMWSSnueR1CuAv4jk3yWKH4gLFPcNt+CyayBbh6WyW6rHfpJOWYtzzQKdeSQPdHn0HIHVO0iAPgtaUWZbaFKtMthxgeZ8tPRM0agLcrrVSoCL+qoe1m0hRoEh269/dAmDuj3j1iwPEqbaXA6TfIrtjtG0Y2jQ9oNwB5qHTeIhsnl5SV0lbEHdBAjSfhB1Xhu0Kw3i5sR684n5rsewm2ahihUktLT7MmSWwJ3STp8MkYv2OMuRnHKaO2kg94zPGYWvxO4CCJaT5ePBYKmkeYWg6DcBI6Q3I57QOghFiRnHRVlBkGQDB0nLoNE+2pui/8oLGQSIvJAgiYyPH6rGvcBcEnSdfHIeK02q+LAX0TLH6Oz9EU7FZXOpxI3h3rnjPWckXdBAIy5W4olemG5DQ3/dKOA3W8o1XUPZWbWFw7O8TNxef3UqWI01bn+4QNuf4ZcM2kO/f0WuzeF9rUIPutAdMmTOTY8FTT5F1ODotn4drIqPJLo7rYy5lHxOOiwj9p5IeLZJmYPEfdkAERE2ymM/JHUnJPahIpNWxdlVstcLEiHdRHqPmpOqE2EmdUhj8K5sPALg25A1GscT14JylWDmtc07wjP6aFZ4S8lpR7QxuutdY9pmJ0SmIrEAmY6fNSZVIF/BO2Kk+Qr37ovYW1NvNBfi2EuDCeuilip8D0sqmtit147tiIgXvofG/olcqHUbH3YrdB3gR3d6fFRwwa5vCRBuc+iVFcbsEXcWm4JBIgxPFTb70EDkRqiuAdjD6cWuSPLzQhc3mOR/ZMtuDoSh1RujIH5JGryPF9C/sm8/+R/dYpb/+nzWJKQ+S6iD0ygSf4Wqb3TqL5aDopuq6N8+HhqlcdixSpue6zW368upNlpbwZEskNqbRp0aZqVOgAzJ4DmvHu1faOpWqF28JmABk0D8o5D1Mpntbt59Ukkw42a0ZU28ufPUrk8FgSSC4zb5/VLCpe58dFarBabJwr6zwLAuuTpGtl6RsLCinUZUE7gJESJMiCeglVHYnBf26j5EuMDiQ0aHS66mlWLWy7MXJib8ByyR+QN9HQVC1sCMyiPIOiSweKFbdcNJBHPXqm3a3spyRxntQ0HzRPxAyvKr8U8hptM+i1hqlhfxT8IFWywFczAgfFaOdjPVCc780A88lj6hiWiRqNfBTTsNAMXWIHjAn4pGkwO4njmApPrk65dRfmFlfEtaINiRbiRx5J1FyY17UQxNYNBBy1JyCl2OoupUqhcPecQwnVrZv0k+iUw7994DW7w5OieW8ujc6bDICI4W0VYuic84MJLjfL1Qw+IgW9Pop7qFUpEmQY9ZSu+RUSqPkTCp3USx29S7zSfcIHjunRXDm2MCAb2OqWw1s780kx4YACqagMAWtBiZHEadFlOm456acEttGqabxUAJafeAHeMaxqfkiUdplw7tF4H6nboHxn0St+R1HFoLjMSY3RdxyFoHNAZTAAsp06Dp3nEEnoABy4IdSk4WJ9bx0SO27Y0a4QB29JEGd6YJtu3y8VNtc2tGn8rVepDBGgEWnW+fKUIvvnGudlS8oC4Y9I3YNtZlDpEF0kiIuIOY1vdK1n7zS0Eb1o5hHwYcbOgj1TbfIl0Nf2+BWLX4Qfp/9yxU9BfAvqj9HL1K8+7adphUO6y1JhsLf3HZb3GOHnqj9q+1Ic00aB7uT3/q/yt5c9Vw+IYXG+lrKEpXhcdlYadZZWYh5c5xcZJg/fJWmHw5LSMtOirmsBcRrI+ULosHSG6LG/HP7yTTeEci57MO3aO4Jc6ZdYwJyM8YHorulIJLsjkOH0Wtn4LcpsbIBdcxxMZ/BHqjdMAWHxyz1yR5QvZY7BJIdqAcgMpvbirhtQZHX0VZsYHcdzdp0CcrOtM3Hx6pbpgDVcKX84zgiUq4Q3gmqGNgneBEgAkRnxUsY9j7tmTmqNx22mKrvIpQdIh028B6I73RfSMkL2akW8dFBIdsCaQgSLm5zHqLrmdvY0EhuUHTMxkTyurnbu16dBpNao1kiWj8xjhquR2FixjsQXhn9qmZc6DL3G4YTkQPe8uK0w9uRJZOp2BhnMpt3rbwkxncCGmOUq5a2YIBjn/KT9ucrEaAfPnzTe/IFyByF/LRSbvkNG2RMa6W9Cp1HRw8OKG48DKV3TMjyKG7bgO3cN0a51dP7fVKVi9rrDuzyW6bL5R8OiluCbyNI+aXc2NSTBsIdm3mJ06StUa7ciLyQecLZxDyRyEWAH2eiWxL3Ai1joQbx8M0skuho+GWAeCIHDPVJVBy8eIRqVVpmBppNkpUbzB9fRc3wLFU2bFVsEG4yg5HokcXQmZJEZDh4cUwGywGIM34yo7ulz9+adBoVp03NAsYzF8j4ouHrkEkAzPERH3qp794i5ykKDpmwvyyTqeVYrjhj34w8B/yasQPwrf0rapvJbUcnjOzZYASbk5AW+75qnxlMtmw5R8V33aSs1rmDQ72XAbufmuO27Gl5KxTdSpcGqF1bOXw7JxHiPNdxsPBh9S+Tb/Lx4rlMNQ3cQDM2b812fZZoLajzMb0eI4ea0pXX0SfZ0jMHc6QNDx4paqxtgBJF50A4o+HZa9tI/dK7QcGtl0RlEp4xyI5F3scN9lEy4kk/fSFlZnkktg1TuCBqT65SnMYSLwY1U9VeAxeSBH0/hZTJB+qiYPeDpGnJU/aDtLTwpG93nkSGDP8A3cLKUYtuijZe4vGMY3ee9rGjVxgHpzXA9o/6hkzTwrL5b7svBv7+S5jau0qmJqF9QwDk0EwBoBqrHsj2eFR+8/usYeBJeeAm0ZTy6rRGMUrZN/AHAdl8TjW/iKryQcnOJl0GO6OA8AvS9jYRuHosp0wQ1ovlM/mdHM3RoG5DQAMoiPQIdR5DQBra2iWWo2cokW74uBI4mxJTOErHNwy9UKixwyvxRGvjO3qpXeSj8DL3zxC0H7pS7znGeai2paT99EHJnKI0+peylUqAxNuBySgrSPv4KTqgAk+SZMVodm37JPHVYbJ0PX6qTKmgJ8Uviw6bmQcxY8kX5OjyBpYpk5mOlkV1UTbW3L0STaIYd19uqIK4Nmt6yFNclJIm8Q2Jt5/YSVQHMX6Wnl5KVFu7PeNiTwifkhVt61+qokBMbw9UESDc+Y08wiAl0/ISPFJ4euWn3Qeev0Tmbe6XCbwEdrYt0Z+Hf/k+/FYg+25nyWJaQbfkp9u/9H/S7/tVHtX3v9yxYpPllOyop/8Amh/pb/8AJy7/AGL/AII/1O+KxYtUOF9EZFqPd8FW7d/wx98VtYqQ5Jy4LPsx/hN8fiVYbR913VYsRl39irlFfhffd4fArzDtT/5ur/6rlixSj+xaQrQ95d32a/wKfV3xK2sXS4AuS+wnvN6H5oozHX5FYsU1wg9sjhlCv7/gsWIR4D2GZ7jep+KA/MLFiSXIyMdkfvihVMx0HzWLFyGH3fl6FRxOvRYsTr9WT7QjtX/EaiHRaWIP92N/qhba/unoPi1BGngsWKgq4BN98p6j8lixGP7Al+qJrFixI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www.flintstone.co.rs/sites/default/files/asortiman/mozaik_krecnjak_lomljena_zut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2664296" cy="2664296"/>
          </a:xfrm>
          <a:prstGeom prst="rect">
            <a:avLst/>
          </a:prstGeom>
          <a:noFill/>
        </p:spPr>
      </p:pic>
      <p:pic>
        <p:nvPicPr>
          <p:cNvPr id="23558" name="Picture 6" descr="http://www.eszkola-wielkopolska.pl/eszkola/projekty/gimnazjum-kobylagora/gliniane_czary-mary/images/zanikaj__ce_zawody/garncarstwo/Wolny/g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2472167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кречњак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059832" y="5301208"/>
            <a:ext cx="453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глина</a:t>
            </a:r>
            <a:endParaRPr lang="en-US" dirty="0"/>
          </a:p>
        </p:txBody>
      </p:sp>
      <p:pic>
        <p:nvPicPr>
          <p:cNvPr id="23560" name="Picture 8" descr="http://www.korzo.net/test/wp-content/uploads/images/stories/zivotinje/fos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2926799" cy="19446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8144" y="544522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ф</a:t>
            </a:r>
            <a:r>
              <a:rPr lang="sr-Cyrl-RS" dirty="0" smtClean="0"/>
              <a:t>осили – окамењени остаци биљака и животиња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311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ЛИТОСФЕРА</vt:lpstr>
      <vt:lpstr>Да се подсетимо...</vt:lpstr>
      <vt:lpstr>УНУТРАШЊА ГРАЂА ЗЕМЉЕ</vt:lpstr>
      <vt:lpstr>1. ЗЕМЉИНО ЈЕЗГРО</vt:lpstr>
      <vt:lpstr>2. ОМОТАЧ ЗЕМЉИНОГ ЈЕЗГРА</vt:lpstr>
      <vt:lpstr>3. ЗЕМЉИНА КОРА - ЛИТОСФЕРА</vt:lpstr>
      <vt:lpstr>СТЕНЕ</vt:lpstr>
      <vt:lpstr>МАГМАТСКЕ СТЕНЕ</vt:lpstr>
      <vt:lpstr>СЕДИМЕНТНЕ СТЕНЕ</vt:lpstr>
      <vt:lpstr>МЕТАМОРФНЕ СТЕНЕ</vt:lpstr>
      <vt:lpstr>ЛИТОСФЕРНЕ ПЛОЧЕ</vt:lpstr>
      <vt:lpstr>КРЕТАЊЕ ЛИТОСФЕРНИХ ПЛОЧА</vt:lpstr>
      <vt:lpstr>Да поновимо...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GAGIC</dc:creator>
  <cp:lastModifiedBy>GAGIC</cp:lastModifiedBy>
  <cp:revision>14</cp:revision>
  <dcterms:created xsi:type="dcterms:W3CDTF">2016-01-25T22:05:11Z</dcterms:created>
  <dcterms:modified xsi:type="dcterms:W3CDTF">2016-01-26T10:02:10Z</dcterms:modified>
</cp:coreProperties>
</file>