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D0EF-BAFC-4D46-AC1E-94E6543F8F86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5991-BE49-4C30-AF3D-8C5962F6E3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D0EF-BAFC-4D46-AC1E-94E6543F8F86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5991-BE49-4C30-AF3D-8C5962F6E3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D0EF-BAFC-4D46-AC1E-94E6543F8F86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5991-BE49-4C30-AF3D-8C5962F6E3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D0EF-BAFC-4D46-AC1E-94E6543F8F86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5991-BE49-4C30-AF3D-8C5962F6E3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D0EF-BAFC-4D46-AC1E-94E6543F8F86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5991-BE49-4C30-AF3D-8C5962F6E3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D0EF-BAFC-4D46-AC1E-94E6543F8F86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5991-BE49-4C30-AF3D-8C5962F6E3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D0EF-BAFC-4D46-AC1E-94E6543F8F86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5991-BE49-4C30-AF3D-8C5962F6E3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D0EF-BAFC-4D46-AC1E-94E6543F8F86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5991-BE49-4C30-AF3D-8C5962F6E3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D0EF-BAFC-4D46-AC1E-94E6543F8F86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5991-BE49-4C30-AF3D-8C5962F6E3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D0EF-BAFC-4D46-AC1E-94E6543F8F86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5991-BE49-4C30-AF3D-8C5962F6E3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D0EF-BAFC-4D46-AC1E-94E6543F8F86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5991-BE49-4C30-AF3D-8C5962F6E3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ED0EF-BAFC-4D46-AC1E-94E6543F8F86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25991-BE49-4C30-AF3D-8C5962F6E3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76" name="Picture 12" descr="http://i1116.photobucket.com/albums/k562/solarisdr/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62000" y="3048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4800" dirty="0" smtClean="0">
                <a:latin typeface="Goudy Stout" pitchFamily="18" charset="0"/>
              </a:rPr>
              <a:t>PUSTINJE</a:t>
            </a:r>
            <a:endParaRPr lang="en-US" sz="4800" dirty="0">
              <a:latin typeface="Goudy Stout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>
                <a:latin typeface="Goudy Stout" pitchFamily="18" charset="0"/>
              </a:rPr>
              <a:t>PUSTINJSKA KLIMA</a:t>
            </a:r>
            <a:endParaRPr lang="en-US" dirty="0">
              <a:latin typeface="Goudy Stou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o</a:t>
            </a:r>
            <a:r>
              <a:rPr lang="sr-Latn-CS" dirty="0" smtClean="0"/>
              <a:t>ko povratnika</a:t>
            </a:r>
          </a:p>
          <a:p>
            <a:r>
              <a:rPr lang="sr-Latn-CS" dirty="0" smtClean="0"/>
              <a:t>najsušnija područja umerenog pojasa</a:t>
            </a:r>
          </a:p>
          <a:p>
            <a:r>
              <a:rPr lang="sr-Latn-CS" dirty="0"/>
              <a:t>v</a:t>
            </a:r>
            <a:r>
              <a:rPr lang="sr-Latn-CS" dirty="0" smtClean="0"/>
              <a:t>elike razlike u temperaturi tokom dana i noći</a:t>
            </a:r>
          </a:p>
          <a:p>
            <a:r>
              <a:rPr lang="sr-Latn-CS" dirty="0"/>
              <a:t>m</a:t>
            </a:r>
            <a:r>
              <a:rPr lang="sr-Latn-CS" dirty="0" smtClean="0"/>
              <a:t>alo padavina</a:t>
            </a:r>
            <a:endParaRPr lang="en-US" dirty="0"/>
          </a:p>
        </p:txBody>
      </p:sp>
      <p:pic>
        <p:nvPicPr>
          <p:cNvPr id="7" name="Picture 4" descr="http://os-grohote-solta.skole.hr/upload/os-grohote-solta/images/newsimg/473/Image/Pustinjska_klima_Koppen_World_Map_B_n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352799"/>
            <a:ext cx="5410200" cy="3313747"/>
          </a:xfrm>
          <a:prstGeom prst="rect">
            <a:avLst/>
          </a:prstGeom>
          <a:noFill/>
        </p:spPr>
      </p:pic>
      <p:pic>
        <p:nvPicPr>
          <p:cNvPr id="14344" name="Picture 8" descr="http://www.virtualnigrad.com/userfiles/images/Ljudi_Mesta_Predeli/Kontinenti_Drzave/Saudijska_Arabija/Bedui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191000"/>
            <a:ext cx="3247263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>
                <a:latin typeface="Goudy Stout" pitchFamily="18" charset="0"/>
              </a:rPr>
              <a:t>HAMADE</a:t>
            </a:r>
            <a:endParaRPr lang="en-US" dirty="0">
              <a:latin typeface="Goudy Stou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k</a:t>
            </a:r>
            <a:r>
              <a:rPr lang="sr-Latn-CS" dirty="0" smtClean="0"/>
              <a:t>amenite pustinje</a:t>
            </a:r>
            <a:endParaRPr lang="en-US" dirty="0"/>
          </a:p>
        </p:txBody>
      </p:sp>
      <p:pic>
        <p:nvPicPr>
          <p:cNvPr id="15362" name="Picture 2" descr="http://upload.wikimedia.org/wikipedia/commons/thumb/9/99/260_Boa_Vista.jpg/300px-260_Boa_Vis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581400"/>
            <a:ext cx="2857500" cy="2143125"/>
          </a:xfrm>
          <a:prstGeom prst="rect">
            <a:avLst/>
          </a:prstGeom>
          <a:noFill/>
        </p:spPr>
      </p:pic>
      <p:pic>
        <p:nvPicPr>
          <p:cNvPr id="15364" name="Picture 4" descr="http://www.blic.rs/data/images/2011-02-24/119461_107-reuter-jose-miguel-gomez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438400"/>
            <a:ext cx="5143499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>
                <a:latin typeface="Goudy Stout" pitchFamily="18" charset="0"/>
              </a:rPr>
              <a:t>ERGOVI</a:t>
            </a:r>
            <a:endParaRPr lang="en-US" dirty="0">
              <a:latin typeface="Goudy Stou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peščane pustinje</a:t>
            </a:r>
            <a:endParaRPr lang="en-US" dirty="0"/>
          </a:p>
        </p:txBody>
      </p:sp>
      <p:pic>
        <p:nvPicPr>
          <p:cNvPr id="16388" name="Picture 4" descr="http://www.besplatne-slike.net/priroda-pejzazi/pescane-dine/slides/pescane-dine-u-pustinj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209800"/>
            <a:ext cx="5994400" cy="4495800"/>
          </a:xfrm>
          <a:prstGeom prst="rect">
            <a:avLst/>
          </a:prstGeom>
          <a:noFill/>
        </p:spPr>
      </p:pic>
      <p:pic>
        <p:nvPicPr>
          <p:cNvPr id="16390" name="Picture 6" descr="http://www.urbanbug.net/upload/image/06%202006%20UB%2021/Egdes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352800"/>
            <a:ext cx="2303549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>
                <a:latin typeface="Goudy Stout" pitchFamily="18" charset="0"/>
              </a:rPr>
              <a:t>BILJNI SVET</a:t>
            </a:r>
            <a:endParaRPr lang="en-US" dirty="0">
              <a:latin typeface="Goudy Stou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o</a:t>
            </a:r>
            <a:r>
              <a:rPr lang="sr-Latn-CS" dirty="0" smtClean="0"/>
              <a:t>aza – plodno mesto u pustinji</a:t>
            </a:r>
            <a:endParaRPr lang="en-US" dirty="0"/>
          </a:p>
        </p:txBody>
      </p:sp>
      <p:pic>
        <p:nvPicPr>
          <p:cNvPr id="17410" name="Picture 2" descr="http://3.bp.blogspot.com/-cmeK2f4EAjU/T552yxdHvsI/AAAAAAAABZU/y5_i3LzVglA/s1600/cactus2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09800"/>
            <a:ext cx="3314699" cy="4419600"/>
          </a:xfrm>
          <a:prstGeom prst="rect">
            <a:avLst/>
          </a:prstGeom>
          <a:noFill/>
        </p:spPr>
      </p:pic>
      <p:pic>
        <p:nvPicPr>
          <p:cNvPr id="17412" name="Picture 4" descr="http://www.toonpool.com/user/10196/files/kaktus-fakir_8823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209800"/>
            <a:ext cx="2420874" cy="3429000"/>
          </a:xfrm>
          <a:prstGeom prst="rect">
            <a:avLst/>
          </a:prstGeom>
          <a:noFill/>
        </p:spPr>
      </p:pic>
      <p:pic>
        <p:nvPicPr>
          <p:cNvPr id="17414" name="Picture 6" descr="http://www.topten.lt/wp-content/uploads/2008/11/oaze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2209800"/>
            <a:ext cx="3810000" cy="2857500"/>
          </a:xfrm>
          <a:prstGeom prst="rect">
            <a:avLst/>
          </a:prstGeom>
          <a:noFill/>
        </p:spPr>
      </p:pic>
      <p:pic>
        <p:nvPicPr>
          <p:cNvPr id="17416" name="Picture 8" descr="http://t1.gstatic.com/images?q=tbn:ANd9GcRObTg3k7n3rMRwxBxqxXkaaqbp0Be6kVx0ctJEH0_BK9KgME5e2L1DhNBcR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4876800"/>
            <a:ext cx="2667000" cy="17145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4800" y="2362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>
                <a:solidFill>
                  <a:schemeClr val="bg1"/>
                </a:solidFill>
              </a:rPr>
              <a:t>kaktus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2362201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>
                <a:solidFill>
                  <a:schemeClr val="bg1"/>
                </a:solidFill>
              </a:rPr>
              <a:t>u</a:t>
            </a:r>
            <a:r>
              <a:rPr lang="sr-Latn-CS" dirty="0" smtClean="0">
                <a:solidFill>
                  <a:schemeClr val="bg1"/>
                </a:solidFill>
              </a:rPr>
              <a:t>rmine palme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36</Words>
  <Application>Microsoft Office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PUSTINJSKA KLIMA</vt:lpstr>
      <vt:lpstr>HAMADE</vt:lpstr>
      <vt:lpstr>ERGOVI</vt:lpstr>
      <vt:lpstr>BILJNI SVET</vt:lpstr>
    </vt:vector>
  </TitlesOfParts>
  <Company>private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Gaga</dc:creator>
  <cp:lastModifiedBy>Gaga</cp:lastModifiedBy>
  <cp:revision>6</cp:revision>
  <dcterms:created xsi:type="dcterms:W3CDTF">2012-10-09T06:43:40Z</dcterms:created>
  <dcterms:modified xsi:type="dcterms:W3CDTF">2012-10-09T07:30:26Z</dcterms:modified>
</cp:coreProperties>
</file>