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C5D2E-9E1A-41B4-BB42-1C33FB9F3D1F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B3C-6827-4501-8606-5B62122D6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CS" sz="9600" b="1" dirty="0" smtClean="0"/>
              <a:t>РЕКЕ СРБИЈЕ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Да се подсетимо...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Шта</a:t>
            </a:r>
            <a:r>
              <a:rPr lang="en-US" dirty="0"/>
              <a:t> </a:t>
            </a:r>
            <a:r>
              <a:rPr lang="en-US" dirty="0" err="1"/>
              <a:t>чини</a:t>
            </a:r>
            <a:r>
              <a:rPr lang="en-US" dirty="0"/>
              <a:t> </a:t>
            </a:r>
            <a:r>
              <a:rPr lang="en-US" dirty="0" err="1"/>
              <a:t>речни</a:t>
            </a:r>
            <a:r>
              <a:rPr lang="en-US" dirty="0"/>
              <a:t> </a:t>
            </a:r>
            <a:r>
              <a:rPr lang="en-US" dirty="0" err="1" smtClean="0"/>
              <a:t>систем</a:t>
            </a:r>
            <a:r>
              <a:rPr lang="sr-Cyrl-CS" dirty="0" smtClean="0"/>
              <a:t>?</a:t>
            </a:r>
          </a:p>
          <a:p>
            <a:r>
              <a:rPr lang="sr-Cyrl-CS" dirty="0"/>
              <a:t>Ш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sr-Cyrl-CS" dirty="0" smtClean="0"/>
              <a:t>чини </a:t>
            </a:r>
            <a:r>
              <a:rPr lang="en-US" dirty="0" err="1" smtClean="0"/>
              <a:t>речну</a:t>
            </a:r>
            <a:r>
              <a:rPr lang="en-US" dirty="0" smtClean="0"/>
              <a:t> </a:t>
            </a:r>
            <a:r>
              <a:rPr lang="en-US" dirty="0" err="1"/>
              <a:t>мрежу</a:t>
            </a:r>
            <a:r>
              <a:rPr lang="en-US" dirty="0"/>
              <a:t>?</a:t>
            </a:r>
          </a:p>
          <a:p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којих</a:t>
            </a:r>
            <a:r>
              <a:rPr lang="en-US" dirty="0"/>
              <a:t> </a:t>
            </a:r>
            <a:r>
              <a:rPr lang="en-US" dirty="0" err="1"/>
              <a:t>фактора</a:t>
            </a:r>
            <a:r>
              <a:rPr lang="en-US" dirty="0"/>
              <a:t> </a:t>
            </a:r>
            <a:r>
              <a:rPr lang="en-US" dirty="0" err="1"/>
              <a:t>зависи</a:t>
            </a:r>
            <a:r>
              <a:rPr lang="en-US" dirty="0"/>
              <a:t> </a:t>
            </a:r>
            <a:r>
              <a:rPr lang="en-US" dirty="0" err="1"/>
              <a:t>дужина</a:t>
            </a:r>
            <a:r>
              <a:rPr lang="en-US" dirty="0"/>
              <a:t> </a:t>
            </a:r>
            <a:r>
              <a:rPr lang="en-US" dirty="0" err="1"/>
              <a:t>водотока</a:t>
            </a:r>
            <a:r>
              <a:rPr lang="en-US" dirty="0"/>
              <a:t>, </a:t>
            </a:r>
            <a:r>
              <a:rPr lang="en-US" dirty="0" err="1"/>
              <a:t>густина</a:t>
            </a:r>
            <a:r>
              <a:rPr lang="en-US" dirty="0"/>
              <a:t> </a:t>
            </a:r>
            <a:r>
              <a:rPr lang="en-US" dirty="0" err="1"/>
              <a:t>речне</a:t>
            </a:r>
            <a:r>
              <a:rPr lang="en-US" dirty="0"/>
              <a:t> </a:t>
            </a:r>
            <a:r>
              <a:rPr lang="en-US" dirty="0" err="1"/>
              <a:t>мреже</a:t>
            </a:r>
            <a:r>
              <a:rPr lang="en-US" dirty="0"/>
              <a:t> и </a:t>
            </a:r>
            <a:r>
              <a:rPr lang="en-US" dirty="0" err="1"/>
              <a:t>количина</a:t>
            </a:r>
            <a:r>
              <a:rPr lang="en-US" dirty="0"/>
              <a:t> </a:t>
            </a:r>
            <a:r>
              <a:rPr lang="en-US" dirty="0" err="1"/>
              <a:t>воде</a:t>
            </a:r>
            <a:r>
              <a:rPr lang="en-US" dirty="0"/>
              <a:t> у </a:t>
            </a:r>
            <a:r>
              <a:rPr lang="en-US" dirty="0" err="1"/>
              <a:t>рекама</a:t>
            </a:r>
            <a:r>
              <a:rPr lang="en-US" dirty="0"/>
              <a:t>?</a:t>
            </a:r>
          </a:p>
          <a:p>
            <a:r>
              <a:rPr lang="en-US" dirty="0" err="1"/>
              <a:t>Шта</a:t>
            </a:r>
            <a:r>
              <a:rPr lang="en-US" dirty="0"/>
              <a:t> </a:t>
            </a:r>
            <a:r>
              <a:rPr lang="en-US" dirty="0" err="1"/>
              <a:t>обухвата</a:t>
            </a:r>
            <a:r>
              <a:rPr lang="en-US" dirty="0"/>
              <a:t> </a:t>
            </a:r>
            <a:r>
              <a:rPr lang="en-US" dirty="0" err="1"/>
              <a:t>слив</a:t>
            </a:r>
            <a:r>
              <a:rPr lang="en-US" dirty="0"/>
              <a:t>?</a:t>
            </a:r>
          </a:p>
          <a:p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називамо</a:t>
            </a:r>
            <a:r>
              <a:rPr lang="en-US" dirty="0"/>
              <a:t> </a:t>
            </a:r>
            <a:r>
              <a:rPr lang="en-US" dirty="0" err="1" smtClean="0"/>
              <a:t>узвишењ</a:t>
            </a:r>
            <a:r>
              <a:rPr lang="sr-Cyrl-C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кој</a:t>
            </a:r>
            <a:r>
              <a:rPr lang="sr-Cyrl-CS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раздваја</a:t>
            </a:r>
            <a:r>
              <a:rPr lang="en-US" dirty="0" smtClean="0"/>
              <a:t> </a:t>
            </a:r>
            <a:r>
              <a:rPr lang="en-US" dirty="0" err="1"/>
              <a:t>сливове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sr-Cyrl-CS" dirty="0" smtClean="0"/>
              <a:t>Запиши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 smtClean="0"/>
              <a:t>Речни систем чини река са својим притокама.</a:t>
            </a:r>
          </a:p>
          <a:p>
            <a:r>
              <a:rPr lang="sr-Cyrl-CS" dirty="0" smtClean="0"/>
              <a:t>Речну мрежу чине сви водотоци једне територије.</a:t>
            </a:r>
          </a:p>
          <a:p>
            <a:r>
              <a:rPr lang="sr-Cyrl-CS" dirty="0" smtClean="0"/>
              <a:t>Дужина водотока, густина речне мреже и количина воде у рекама зависе од рељефа и климе.</a:t>
            </a:r>
          </a:p>
          <a:p>
            <a:r>
              <a:rPr lang="sr-Cyrl-CS" dirty="0" smtClean="0"/>
              <a:t>Слив обухвата територију са које сва вода дотиче у један речни систем, језеро, море или океан. </a:t>
            </a:r>
          </a:p>
          <a:p>
            <a:r>
              <a:rPr lang="sr-Cyrl-CS" dirty="0" smtClean="0"/>
              <a:t>Узвишење које раздваја сливове зове се развође.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СЛИВОВИ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Црноморски слив 92,5%</a:t>
            </a:r>
          </a:p>
          <a:p>
            <a:r>
              <a:rPr lang="sr-Cyrl-CS" dirty="0" smtClean="0"/>
              <a:t>Јадрански слив 5,3%</a:t>
            </a:r>
          </a:p>
          <a:p>
            <a:r>
              <a:rPr lang="sr-Cyrl-CS" dirty="0" smtClean="0"/>
              <a:t>Егејски слив 2,2%</a:t>
            </a:r>
          </a:p>
          <a:p>
            <a:r>
              <a:rPr lang="sr-Cyrl-CS" dirty="0"/>
              <a:t>х</a:t>
            </a:r>
            <a:r>
              <a:rPr lang="sr-Cyrl-CS" dirty="0" smtClean="0"/>
              <a:t>идрографски чвор – развође између три морска слива (планина Црнољева на Косову)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БИФУРКАЦИЈА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б</a:t>
            </a:r>
            <a:r>
              <a:rPr lang="sr-Cyrl-CS" dirty="0" smtClean="0"/>
              <a:t>ифуркација је дељење реке на два водотока која се више не састају (уливају се у два мора)</a:t>
            </a:r>
            <a:endParaRPr lang="en-US" dirty="0"/>
          </a:p>
        </p:txBody>
      </p:sp>
      <p:pic>
        <p:nvPicPr>
          <p:cNvPr id="1026" name="Picture 2" descr="http://kanaler.arnholm.nu/bilder/europa/kartor/nerolepebifurk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9718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РЕЧНИ РЕЖИМ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Речни режим одређују протицај и водостај.</a:t>
            </a:r>
          </a:p>
          <a:p>
            <a:r>
              <a:rPr lang="sr-Cyrl-CS" dirty="0" smtClean="0"/>
              <a:t>Протицај је количина воде која протиче на неком месту у јединици времена (</a:t>
            </a:r>
            <a:r>
              <a:rPr lang="sr-Latn-CS" dirty="0" smtClean="0"/>
              <a:t>m³/sec).</a:t>
            </a:r>
          </a:p>
          <a:p>
            <a:r>
              <a:rPr lang="sr-Cyrl-CS" dirty="0" smtClean="0"/>
              <a:t>Водостај је ниво (висина) воде (</a:t>
            </a:r>
            <a:r>
              <a:rPr lang="sr-Latn-CS" dirty="0" smtClean="0"/>
              <a:t>cm).</a:t>
            </a:r>
          </a:p>
          <a:p>
            <a:r>
              <a:rPr lang="sr-Cyrl-CS" dirty="0" smtClean="0"/>
              <a:t>Реке у Србији имају кишно – снежни режим, највиши водостај је у пролеће (отапање снега, падавине), а најнижи крајем лета и почетком јесени (веће испаравање, мало падавина).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ПРИВРЕДНИ ЗНАЧАЈ РЕКА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наводњавање пољопривредних површина</a:t>
            </a:r>
          </a:p>
          <a:p>
            <a:r>
              <a:rPr lang="sr-Cyrl-CS" dirty="0"/>
              <a:t>в</a:t>
            </a:r>
            <a:r>
              <a:rPr lang="sr-Cyrl-CS" dirty="0" smtClean="0"/>
              <a:t>одоснабдевање насеља</a:t>
            </a:r>
          </a:p>
          <a:p>
            <a:r>
              <a:rPr lang="sr-Cyrl-CS" dirty="0"/>
              <a:t>в</a:t>
            </a:r>
            <a:r>
              <a:rPr lang="sr-Cyrl-CS" dirty="0" smtClean="0"/>
              <a:t>одоснабдевање индустрије</a:t>
            </a:r>
          </a:p>
          <a:p>
            <a:r>
              <a:rPr lang="sr-Cyrl-CS" dirty="0" smtClean="0"/>
              <a:t>добијање електричне енергије</a:t>
            </a:r>
          </a:p>
          <a:p>
            <a:r>
              <a:rPr lang="sr-Cyrl-CS" dirty="0"/>
              <a:t>р</a:t>
            </a:r>
            <a:r>
              <a:rPr lang="sr-Cyrl-CS" dirty="0" smtClean="0"/>
              <a:t>иболов</a:t>
            </a:r>
          </a:p>
          <a:p>
            <a:r>
              <a:rPr lang="sr-Cyrl-CS" dirty="0"/>
              <a:t>р</a:t>
            </a:r>
            <a:r>
              <a:rPr lang="sr-Cyrl-CS" dirty="0" smtClean="0"/>
              <a:t>екреација</a:t>
            </a:r>
          </a:p>
          <a:p>
            <a:r>
              <a:rPr lang="sr-Cyrl-CS" dirty="0" smtClean="0"/>
              <a:t>пловидба</a:t>
            </a:r>
          </a:p>
          <a:p>
            <a:pPr>
              <a:buNone/>
            </a:pPr>
            <a:endParaRPr lang="sr-Cyrl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Да поновимо...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Којим сливовима припадају водотоци Србије?</a:t>
            </a:r>
          </a:p>
          <a:p>
            <a:r>
              <a:rPr lang="sr-Cyrl-CS" dirty="0" smtClean="0"/>
              <a:t>Шта је бифуркација?</a:t>
            </a:r>
          </a:p>
          <a:p>
            <a:r>
              <a:rPr lang="sr-Cyrl-CS" dirty="0" smtClean="0"/>
              <a:t>Од чега зависи речни режим?</a:t>
            </a:r>
          </a:p>
          <a:p>
            <a:r>
              <a:rPr lang="sr-Cyrl-CS" dirty="0" smtClean="0"/>
              <a:t>Опиши речни режим река у Србији.</a:t>
            </a:r>
          </a:p>
          <a:p>
            <a:r>
              <a:rPr lang="sr-Cyrl-CS" dirty="0" smtClean="0"/>
              <a:t>Какав привредни значај имају реке у Србији?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/>
              <a:t>Реке Србије уцртати у нему карту.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РЕКЕ СРБИЈЕ</vt:lpstr>
      <vt:lpstr>Да се подсетимо...</vt:lpstr>
      <vt:lpstr>Запиши</vt:lpstr>
      <vt:lpstr>СЛИВОВИ</vt:lpstr>
      <vt:lpstr>БИФУРКАЦИЈА</vt:lpstr>
      <vt:lpstr>РЕЧНИ РЕЖИМ</vt:lpstr>
      <vt:lpstr>ПРИВРЕДНИ ЗНАЧАЈ РЕКА</vt:lpstr>
      <vt:lpstr>Да поновимо...</vt:lpstr>
      <vt:lpstr>ДОМАЋИ ЗАДАТАК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GAGA</dc:creator>
  <cp:lastModifiedBy>GAGA</cp:lastModifiedBy>
  <cp:revision>6</cp:revision>
  <dcterms:created xsi:type="dcterms:W3CDTF">2015-11-04T16:21:53Z</dcterms:created>
  <dcterms:modified xsi:type="dcterms:W3CDTF">2015-11-04T17:05:22Z</dcterms:modified>
</cp:coreProperties>
</file>