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69A-9271-4DB6-834F-EF9F8BF7875A}" type="datetimeFigureOut">
              <a:rPr lang="en-US" smtClean="0"/>
              <a:pPr/>
              <a:t>20-Nov-16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93F6-6FFA-49A4-A037-6A6C72A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69A-9271-4DB6-834F-EF9F8BF7875A}" type="datetimeFigureOut">
              <a:rPr lang="en-US" smtClean="0"/>
              <a:pPr/>
              <a:t>20-Nov-16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93F6-6FFA-49A4-A037-6A6C72A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69A-9271-4DB6-834F-EF9F8BF7875A}" type="datetimeFigureOut">
              <a:rPr lang="en-US" smtClean="0"/>
              <a:pPr/>
              <a:t>20-Nov-16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93F6-6FFA-49A4-A037-6A6C72A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69A-9271-4DB6-834F-EF9F8BF7875A}" type="datetimeFigureOut">
              <a:rPr lang="en-US" smtClean="0"/>
              <a:pPr/>
              <a:t>20-Nov-16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93F6-6FFA-49A4-A037-6A6C72A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69A-9271-4DB6-834F-EF9F8BF7875A}" type="datetimeFigureOut">
              <a:rPr lang="en-US" smtClean="0"/>
              <a:pPr/>
              <a:t>20-Nov-16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93F6-6FFA-49A4-A037-6A6C72A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69A-9271-4DB6-834F-EF9F8BF7875A}" type="datetimeFigureOut">
              <a:rPr lang="en-US" smtClean="0"/>
              <a:pPr/>
              <a:t>20-Nov-16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93F6-6FFA-49A4-A037-6A6C72A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69A-9271-4DB6-834F-EF9F8BF7875A}" type="datetimeFigureOut">
              <a:rPr lang="en-US" smtClean="0"/>
              <a:pPr/>
              <a:t>20-Nov-16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93F6-6FFA-49A4-A037-6A6C72A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69A-9271-4DB6-834F-EF9F8BF7875A}" type="datetimeFigureOut">
              <a:rPr lang="en-US" smtClean="0"/>
              <a:pPr/>
              <a:t>20-Nov-16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93F6-6FFA-49A4-A037-6A6C72A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69A-9271-4DB6-834F-EF9F8BF7875A}" type="datetimeFigureOut">
              <a:rPr lang="en-US" smtClean="0"/>
              <a:pPr/>
              <a:t>20-Nov-16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93F6-6FFA-49A4-A037-6A6C72A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69A-9271-4DB6-834F-EF9F8BF7875A}" type="datetimeFigureOut">
              <a:rPr lang="en-US" smtClean="0"/>
              <a:pPr/>
              <a:t>20-Nov-16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93F6-6FFA-49A4-A037-6A6C72A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F69A-9271-4DB6-834F-EF9F8BF7875A}" type="datetimeFigureOut">
              <a:rPr lang="en-US" smtClean="0"/>
              <a:pPr/>
              <a:t>20-Nov-16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93F6-6FFA-49A4-A037-6A6C72A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DF69A-9271-4DB6-834F-EF9F8BF7875A}" type="datetimeFigureOut">
              <a:rPr lang="en-US" smtClean="0"/>
              <a:pPr/>
              <a:t>20-Nov-16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093F6-6FFA-49A4-A037-6A6C72A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447800"/>
          <a:ext cx="1752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</a:tblGrid>
              <a:tr h="165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0" y="1447800"/>
          <a:ext cx="208280" cy="166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66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078038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14600" y="1905000"/>
            <a:ext cx="60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/>
              <a:t>+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1242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5814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3528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62400" y="1981200"/>
            <a:ext cx="914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/>
              <a:t>=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029200" y="1447800"/>
          <a:ext cx="1752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</a:tblGrid>
              <a:tr h="165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6858000" y="1447800"/>
          <a:ext cx="2286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</a:tblGrid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086600" y="1447800"/>
          <a:ext cx="208280" cy="166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66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73152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75438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77724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57200" y="3429000"/>
            <a:ext cx="533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120        +  30                        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733800" y="3505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</a:t>
            </a:r>
            <a:r>
              <a:rPr lang="en-US" sz="3600" b="1"/>
              <a:t>=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648200" y="3505200"/>
            <a:ext cx="419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100   +   (20+30)=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648200" y="4267200"/>
            <a:ext cx="403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100        +      50    =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229600" y="4267200"/>
            <a:ext cx="91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150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47800" y="4572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/>
              <a:t>С</a:t>
            </a:r>
            <a:r>
              <a:rPr lang="sr-Cyrl-RS" sz="3600" b="1" dirty="0" smtClean="0"/>
              <a:t>АБИРАЊЕ ДЕСЕТИЦА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25" grpId="0"/>
      <p:bldP spid="26" grpId="0"/>
      <p:bldP spid="27" grpId="0"/>
      <p:bldP spid="27" grpId="1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295400"/>
          <a:ext cx="7772400" cy="3752850"/>
        </p:xfrm>
        <a:graphic>
          <a:graphicData uri="http://schemas.openxmlformats.org/drawingml/2006/table">
            <a:tbl>
              <a:tblPr/>
              <a:tblGrid>
                <a:gridCol w="1066800"/>
                <a:gridCol w="3413125"/>
                <a:gridCol w="3292475"/>
              </a:tblGrid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БРОЈ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Најближа већа стотина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kumimoji="0" lang="sr-Cyrl-C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Допуна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62200" y="2362200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    </a:t>
            </a:r>
            <a:r>
              <a:rPr lang="en-US" sz="3200" b="1"/>
              <a:t>600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81600" y="2362200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90</a:t>
            </a:r>
            <a:r>
              <a:rPr lang="en-US" sz="2400" b="1"/>
              <a:t>,јер је 510+90 =600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3276600"/>
            <a:ext cx="2057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   </a:t>
            </a:r>
            <a:r>
              <a:rPr lang="en-US" sz="3200" b="1"/>
              <a:t>300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81600" y="3352800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70</a:t>
            </a:r>
            <a:r>
              <a:rPr lang="en-US" sz="2400" b="1"/>
              <a:t>,јер је 230+70=300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09800" y="43434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      900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81600" y="42672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20,</a:t>
            </a:r>
            <a:r>
              <a:rPr lang="en-US" sz="2400" b="1"/>
              <a:t>јер је 880+20=900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0" y="1447800"/>
          <a:ext cx="208280" cy="166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66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078038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14600" y="1905000"/>
            <a:ext cx="60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/>
              <a:t>+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1242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5814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3528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495800" y="1905000"/>
            <a:ext cx="914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/>
              <a:t>=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6629400" y="1447800"/>
          <a:ext cx="2286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</a:tblGrid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477000" y="1447800"/>
          <a:ext cx="208280" cy="166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66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70866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68580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77724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57200" y="3429000"/>
            <a:ext cx="3581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80        +  60                        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733800" y="3505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</a:t>
            </a:r>
            <a:r>
              <a:rPr lang="en-US" sz="3600" b="1"/>
              <a:t>=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648200" y="3505200"/>
            <a:ext cx="419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    (80+20) +  40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638800" y="4114800"/>
            <a:ext cx="144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100          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38100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19050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6764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14478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12192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9906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7620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40386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42672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5257800" y="1447800"/>
          <a:ext cx="208280" cy="166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66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5486400" y="1447800"/>
          <a:ext cx="208280" cy="166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66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5638800" y="1447800"/>
          <a:ext cx="208280" cy="166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66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5867400" y="1447800"/>
          <a:ext cx="208280" cy="166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66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6096000" y="1447800"/>
          <a:ext cx="208280" cy="166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66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6248400" y="1447800"/>
          <a:ext cx="208280" cy="166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66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75438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80010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8229600" y="1447800"/>
          <a:ext cx="20828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16764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705600" y="4114800"/>
            <a:ext cx="182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 +  40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924800" y="41148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=140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4" dur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25" grpId="0"/>
      <p:bldP spid="26" grpId="0"/>
      <p:bldP spid="26" grpId="1"/>
      <p:bldP spid="27" grpId="0"/>
      <p:bldP spid="28" grpId="0"/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65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3</cp:revision>
  <dcterms:created xsi:type="dcterms:W3CDTF">2016-11-20T12:24:27Z</dcterms:created>
  <dcterms:modified xsi:type="dcterms:W3CDTF">2016-11-20T14:28:04Z</dcterms:modified>
</cp:coreProperties>
</file>