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83987-753D-4402-97BF-E82EBEDD41F4}" type="datetimeFigureOut">
              <a:rPr lang="en-US" smtClean="0"/>
              <a:pPr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6FED-6C06-49CB-811E-1BBB5E0CCC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img2.hebus.com/hebus_2009/10/06/preview/091006211612_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4800" dirty="0" smtClean="0">
                <a:latin typeface="Goudy Stout" pitchFamily="18" charset="0"/>
              </a:rPr>
              <a:t>SAVANE – visoke trave</a:t>
            </a:r>
            <a:endParaRPr lang="en-US" sz="4800" dirty="0">
              <a:latin typeface="Goudy Stout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>
                <a:latin typeface="Goudy Stout" pitchFamily="18" charset="0"/>
              </a:rPr>
              <a:t>TROPSKA KLIMA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Severno i južno od Ekvatora (sušni i vlažni period)</a:t>
            </a:r>
            <a:endParaRPr lang="en-US" dirty="0"/>
          </a:p>
        </p:txBody>
      </p:sp>
      <p:pic>
        <p:nvPicPr>
          <p:cNvPr id="14338" name="Picture 2" descr="http://www.znet.hr/wp-content/uploads/Ilustracija-visoke-tempera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209800"/>
            <a:ext cx="2978069" cy="1981200"/>
          </a:xfrm>
          <a:prstGeom prst="rect">
            <a:avLst/>
          </a:prstGeom>
          <a:noFill/>
        </p:spPr>
      </p:pic>
      <p:pic>
        <p:nvPicPr>
          <p:cNvPr id="14342" name="Picture 6" descr="Datoteka:Tarangire-Natpark800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5283200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2895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Nacionalni park u Tanzaniji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Goudy Stout" pitchFamily="18" charset="0"/>
              </a:rPr>
              <a:t>LJANOSI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Južna Amerika (oko reke Orinoko)</a:t>
            </a:r>
          </a:p>
          <a:p>
            <a:endParaRPr lang="en-US" dirty="0"/>
          </a:p>
        </p:txBody>
      </p:sp>
      <p:pic>
        <p:nvPicPr>
          <p:cNvPr id="15362" name="Picture 2" descr="&amp;Dcy;&amp;acy;&amp;tcy;&amp;ocy;&amp;tcy;&amp;iecy;&amp;kcy;&amp;acy;:Atardecer en los Llanos de Guár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3962400" cy="2951988"/>
          </a:xfrm>
          <a:prstGeom prst="rect">
            <a:avLst/>
          </a:prstGeom>
          <a:noFill/>
        </p:spPr>
      </p:pic>
      <p:pic>
        <p:nvPicPr>
          <p:cNvPr id="15364" name="Picture 4" descr="&amp;Dcy;&amp;acy;&amp;tcy;&amp;ocy;&amp;tcy;&amp;iecy;&amp;kcy;&amp;acy;:Los Llanos Colombia by Davi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3622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>
                <a:latin typeface="Goudy Stout" pitchFamily="18" charset="0"/>
              </a:rPr>
              <a:t>KAMPOSI</a:t>
            </a:r>
            <a:endParaRPr lang="en-US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Južna Amerika (oko reke Parane)</a:t>
            </a:r>
          </a:p>
          <a:p>
            <a:endParaRPr lang="en-US" dirty="0"/>
          </a:p>
        </p:txBody>
      </p:sp>
      <p:pic>
        <p:nvPicPr>
          <p:cNvPr id="16386" name="Picture 2" descr="http://www.dodaj.rs/f/3w/cG/29IG6h7B/mostbeautifulborderint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3600" dirty="0" smtClean="0">
                <a:latin typeface="Goudy Stout" pitchFamily="18" charset="0"/>
              </a:rPr>
              <a:t>VISOKE TRAVE SA RETKIM DRVEĆEM</a:t>
            </a:r>
            <a:endParaRPr lang="en-US" sz="3600" dirty="0"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http://www.shunya.net/Pictures/Tanzania/Serengeti/Acacia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244729" cy="2819400"/>
          </a:xfrm>
          <a:prstGeom prst="rect">
            <a:avLst/>
          </a:prstGeom>
          <a:noFill/>
        </p:spPr>
      </p:pic>
      <p:pic>
        <p:nvPicPr>
          <p:cNvPr id="17412" name="Picture 4" descr="http://www.abaobab.com/fruit-baobab-pulp-organic-pulpa-fruto-fruta-polpa-frutto-frucht-antioxidant/wp-content/uploads/2011/07/baobab-fruit-antioxidant-baomix-pulp-leaves-coffee-bio-cafe-biologiqu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733800"/>
            <a:ext cx="3962400" cy="2971800"/>
          </a:xfrm>
          <a:prstGeom prst="rect">
            <a:avLst/>
          </a:prstGeom>
          <a:noFill/>
        </p:spPr>
      </p:pic>
      <p:pic>
        <p:nvPicPr>
          <p:cNvPr id="17414" name="Picture 6" descr="http://mw2.google.com/mw-panoramio/photos/medium/15989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524000"/>
            <a:ext cx="3890089" cy="2590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1676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/>
              <a:t>akacija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3886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baobab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3733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</a:rPr>
              <a:t>eukaliptus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</Words>
  <Application>Microsoft Office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TROPSKA KLIMA</vt:lpstr>
      <vt:lpstr>LJANOSI</vt:lpstr>
      <vt:lpstr>KAMPOSI</vt:lpstr>
      <vt:lpstr>VISOKE TRAVE SA RETKIM DRVEĆEM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Gaga</dc:creator>
  <cp:lastModifiedBy>GAGA</cp:lastModifiedBy>
  <cp:revision>5</cp:revision>
  <dcterms:created xsi:type="dcterms:W3CDTF">2012-10-08T20:18:11Z</dcterms:created>
  <dcterms:modified xsi:type="dcterms:W3CDTF">2014-10-17T09:36:22Z</dcterms:modified>
</cp:coreProperties>
</file>