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1AE2-61ED-49A0-A504-4534E73612E8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9374-EF20-492D-AAAD-BC2C399A97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1AE2-61ED-49A0-A504-4534E73612E8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9374-EF20-492D-AAAD-BC2C399A97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1AE2-61ED-49A0-A504-4534E73612E8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9374-EF20-492D-AAAD-BC2C399A97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1AE2-61ED-49A0-A504-4534E73612E8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9374-EF20-492D-AAAD-BC2C399A97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1AE2-61ED-49A0-A504-4534E73612E8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9374-EF20-492D-AAAD-BC2C399A97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1AE2-61ED-49A0-A504-4534E73612E8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9374-EF20-492D-AAAD-BC2C399A97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1AE2-61ED-49A0-A504-4534E73612E8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9374-EF20-492D-AAAD-BC2C399A97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1AE2-61ED-49A0-A504-4534E73612E8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9374-EF20-492D-AAAD-BC2C399A97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1AE2-61ED-49A0-A504-4534E73612E8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9374-EF20-492D-AAAD-BC2C399A97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1AE2-61ED-49A0-A504-4534E73612E8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9374-EF20-492D-AAAD-BC2C399A97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1AE2-61ED-49A0-A504-4534E73612E8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9374-EF20-492D-AAAD-BC2C399A97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91AE2-61ED-49A0-A504-4534E73612E8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99374-EF20-492D-AAAD-BC2C399A97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r-Cyrl-CS" sz="9600" b="1" dirty="0" smtClean="0"/>
              <a:t>СЕВЕРНА АЗИЈА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ДА ПОНОВИМО...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Опиши географски положај Северне Азије!</a:t>
            </a:r>
          </a:p>
          <a:p>
            <a:r>
              <a:rPr lang="sr-Cyrl-CS" dirty="0" smtClean="0"/>
              <a:t>Које су основне природне одлике Северне Азије?</a:t>
            </a:r>
          </a:p>
          <a:p>
            <a:r>
              <a:rPr lang="sr-Cyrl-CS" dirty="0" smtClean="0"/>
              <a:t>Шта су тундре и тајге?</a:t>
            </a:r>
          </a:p>
          <a:p>
            <a:r>
              <a:rPr lang="sr-Cyrl-CS" dirty="0" smtClean="0"/>
              <a:t>Које су основне друштвене одлике Северне Азије?</a:t>
            </a:r>
          </a:p>
          <a:p>
            <a:r>
              <a:rPr lang="sr-Cyrl-CS" dirty="0" smtClean="0"/>
              <a:t>Како се зове најдужа железничка пруга на свету?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УКРАТКО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Сибирска плоча</a:t>
            </a:r>
          </a:p>
          <a:p>
            <a:r>
              <a:rPr lang="sr-Cyrl-CS" dirty="0"/>
              <a:t>х</a:t>
            </a:r>
            <a:r>
              <a:rPr lang="sr-Cyrl-CS" dirty="0" smtClean="0"/>
              <a:t>ладна клима</a:t>
            </a:r>
          </a:p>
          <a:p>
            <a:r>
              <a:rPr lang="sr-Cyrl-CS" dirty="0"/>
              <a:t>т</a:t>
            </a:r>
            <a:r>
              <a:rPr lang="sr-Cyrl-CS" dirty="0" smtClean="0"/>
              <a:t>ундре и тајге</a:t>
            </a:r>
          </a:p>
          <a:p>
            <a:r>
              <a:rPr lang="sr-Cyrl-CS" dirty="0" smtClean="0"/>
              <a:t>ретка насељеност</a:t>
            </a:r>
          </a:p>
          <a:p>
            <a:r>
              <a:rPr lang="sr-Cyrl-CS" dirty="0"/>
              <a:t>н</a:t>
            </a:r>
            <a:r>
              <a:rPr lang="sr-Cyrl-CS" dirty="0" smtClean="0"/>
              <a:t>афта и гас</a:t>
            </a:r>
          </a:p>
          <a:p>
            <a:r>
              <a:rPr lang="sr-Cyrl-CS" dirty="0" smtClean="0"/>
              <a:t>Транссибирска железница</a:t>
            </a:r>
          </a:p>
          <a:p>
            <a:endParaRPr lang="sr-Cyrl-C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ДОМАЋИ ЗАДАТАК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Одговорити на питања из уџбеника са стране 28.</a:t>
            </a:r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ДА ПОНОВИМО...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Наброј географске регије Азије!</a:t>
            </a:r>
          </a:p>
          <a:p>
            <a:r>
              <a:rPr lang="sr-Cyrl-CS" dirty="0" smtClean="0"/>
              <a:t>На које океане и мора излази Северна Азија?</a:t>
            </a:r>
          </a:p>
          <a:p>
            <a:r>
              <a:rPr lang="sr-Cyrl-CS" dirty="0" smtClean="0"/>
              <a:t>Опиши рељеф у Северној Азији!</a:t>
            </a:r>
          </a:p>
          <a:p>
            <a:r>
              <a:rPr lang="sr-Cyrl-CS" dirty="0" smtClean="0"/>
              <a:t>Који климатски типови су заступљени у Северној Азији?</a:t>
            </a:r>
          </a:p>
          <a:p>
            <a:r>
              <a:rPr lang="sr-Cyrl-CS" dirty="0" smtClean="0"/>
              <a:t>Које природне зоне (вегетација) су заступљене у Северној Азији?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sr-Cyrl-CS" dirty="0" smtClean="0"/>
              <a:t>ГЕОГРАФСКИ ПОЛОЖАЈ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sr-Cyrl-CS" dirty="0" smtClean="0"/>
              <a:t>На карти света пронађи већа острва и полуострва Северне Азије!</a:t>
            </a:r>
          </a:p>
          <a:p>
            <a:r>
              <a:rPr lang="sr-Cyrl-CS" dirty="0" smtClean="0"/>
              <a:t>Зашто Северна Азија нема повољан географски положај?</a:t>
            </a:r>
          </a:p>
        </p:txBody>
      </p:sp>
      <p:pic>
        <p:nvPicPr>
          <p:cNvPr id="1026" name="Picture 2" descr="http://upload.wikimedia.org/wikipedia/commons/5/5b/North_Asia_UN_Subregi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276600"/>
            <a:ext cx="4386123" cy="3429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486400" y="62484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Северна Азија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/>
          <a:lstStyle/>
          <a:p>
            <a:r>
              <a:rPr lang="sr-Cyrl-CS" dirty="0" smtClean="0"/>
              <a:t>РЕЉЕФ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sr-Cyrl-CS" dirty="0" smtClean="0"/>
              <a:t>Сибирска плоча – један </a:t>
            </a:r>
            <a:r>
              <a:rPr lang="sr-Cyrl-CS" smtClean="0"/>
              <a:t>од најстаријих </a:t>
            </a:r>
            <a:r>
              <a:rPr lang="sr-Cyrl-CS" dirty="0" smtClean="0"/>
              <a:t>делова азијског копна</a:t>
            </a:r>
          </a:p>
          <a:p>
            <a:r>
              <a:rPr lang="sr-Cyrl-CS" dirty="0" smtClean="0"/>
              <a:t>Пронађи најпространију низију и висораван у Северној Азији!</a:t>
            </a:r>
          </a:p>
          <a:p>
            <a:r>
              <a:rPr lang="sr-Cyrl-CS" dirty="0" smtClean="0"/>
              <a:t>Какве су по постанку планине Урал и Верхојанске планине?</a:t>
            </a:r>
            <a:endParaRPr lang="en-US" dirty="0"/>
          </a:p>
        </p:txBody>
      </p:sp>
      <p:pic>
        <p:nvPicPr>
          <p:cNvPr id="16388" name="Picture 4" descr="http://3.bp.blogspot.com/-z6c4dau_7Mw/UYv09DoqZBI/AAAAAAAAABM/fMXwToo0aTE/s1600/Mountain_formation_near_Saranpau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495800"/>
            <a:ext cx="3057099" cy="21336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962400" y="6096000"/>
            <a:ext cx="426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/>
              <a:t>п</a:t>
            </a:r>
            <a:r>
              <a:rPr lang="sr-Cyrl-CS" dirty="0" smtClean="0"/>
              <a:t>ланина Урал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sr-Cyrl-CS" dirty="0" smtClean="0"/>
              <a:t>КЛИМА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sr-Cyrl-CS" dirty="0"/>
              <a:t>х</a:t>
            </a:r>
            <a:r>
              <a:rPr lang="sr-Cyrl-CS" dirty="0" smtClean="0"/>
              <a:t>ладна клима (поларна, субполарна и континентална)</a:t>
            </a:r>
          </a:p>
          <a:p>
            <a:r>
              <a:rPr lang="sr-Cyrl-CS" dirty="0" smtClean="0"/>
              <a:t>оштре, дуге зиме и кратка, прохладна лета</a:t>
            </a:r>
          </a:p>
        </p:txBody>
      </p:sp>
      <p:pic>
        <p:nvPicPr>
          <p:cNvPr id="17414" name="Picture 6" descr="http://www.diercke.de/bilder/omeda/800/112305E_Klimadia_Jakuts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590800"/>
            <a:ext cx="3620643" cy="38862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267200" y="57150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Клима дијаграм Јакутск (Русија)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ЖИВИ СВЕТ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тундре – биљна заједница маховина и лишајева</a:t>
            </a:r>
          </a:p>
          <a:p>
            <a:r>
              <a:rPr lang="sr-Cyrl-CS" dirty="0" smtClean="0"/>
              <a:t>тајге – густе, четинарске шуме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4" descr="http://room42.wikispaces.com/file/view/caribou_tundra.jpg/34402539/caribou_tund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657600"/>
            <a:ext cx="3352800" cy="2513478"/>
          </a:xfrm>
          <a:prstGeom prst="rect">
            <a:avLst/>
          </a:prstGeom>
          <a:noFill/>
        </p:spPr>
      </p:pic>
      <p:pic>
        <p:nvPicPr>
          <p:cNvPr id="5" name="Picture 2" descr="http://good-stories.ru/wp-content/uploads/2013/02/sluchaj-v-tajge-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3581400"/>
            <a:ext cx="3347839" cy="2514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7200" y="3733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тундра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0" y="57912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тајга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6248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Која животиња се види на слици?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sr-Cyrl-CS" dirty="0" smtClean="0"/>
              <a:t>ХИДРОГРАФИЈА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sr-Cyrl-CS" dirty="0" smtClean="0"/>
              <a:t>Пронађи четири најдуже реке у северној Азији!</a:t>
            </a:r>
          </a:p>
          <a:p>
            <a:r>
              <a:rPr lang="sr-Cyrl-CS" dirty="0" smtClean="0"/>
              <a:t>Зашто реке Северне Азије имају велики хидроенергетски потенцијал?</a:t>
            </a:r>
          </a:p>
          <a:p>
            <a:r>
              <a:rPr lang="sr-Cyrl-CS" dirty="0" smtClean="0"/>
              <a:t>По чему је познато Бајкалско језеро?</a:t>
            </a:r>
            <a:endParaRPr lang="en-US" dirty="0"/>
          </a:p>
        </p:txBody>
      </p:sp>
      <p:pic>
        <p:nvPicPr>
          <p:cNvPr id="18434" name="Picture 2" descr="http://webmandry.com/images/stories/2012/3/ob/ob-reka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581400"/>
            <a:ext cx="4359349" cy="3124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181600" y="6324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/>
              <a:t>р</a:t>
            </a:r>
            <a:r>
              <a:rPr lang="sr-Cyrl-CS" dirty="0" smtClean="0"/>
              <a:t>ека Об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СТАНОВНИШТВО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sr-Cyrl-CS" dirty="0"/>
              <a:t>е</a:t>
            </a:r>
            <a:r>
              <a:rPr lang="sr-Cyrl-CS" dirty="0" smtClean="0"/>
              <a:t>вропеидна (Руси) и монголоидна (сибирски и монголски народи) раса</a:t>
            </a:r>
          </a:p>
          <a:p>
            <a:r>
              <a:rPr lang="sr-Cyrl-CS" dirty="0" smtClean="0"/>
              <a:t>Зашто је Северна Азија ретко насељена регија?</a:t>
            </a:r>
            <a:endParaRPr lang="en-US" dirty="0"/>
          </a:p>
        </p:txBody>
      </p:sp>
      <p:pic>
        <p:nvPicPr>
          <p:cNvPr id="19460" name="Picture 4" descr="http://www.e-novine.com/files.php?file=photo/svet/evropa/rusija/sibir/yakuts_04_9245244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733800"/>
            <a:ext cx="3524250" cy="263842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7200" y="64008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Јакут (североисточни Сибир)</a:t>
            </a:r>
            <a:endParaRPr lang="en-US" dirty="0"/>
          </a:p>
        </p:txBody>
      </p:sp>
      <p:pic>
        <p:nvPicPr>
          <p:cNvPr id="19462" name="Picture 6" descr="Nenet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810000"/>
            <a:ext cx="2819400" cy="231190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800600" y="62484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Ненци (западни Сибир)</a:t>
            </a:r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ПРИВРЕДА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sr-Cyrl-CS" dirty="0" smtClean="0"/>
              <a:t>нафта и природни гас</a:t>
            </a:r>
          </a:p>
          <a:p>
            <a:r>
              <a:rPr lang="sr-Cyrl-CS" dirty="0" smtClean="0"/>
              <a:t>шуме</a:t>
            </a:r>
          </a:p>
          <a:p>
            <a:r>
              <a:rPr lang="sr-Cyrl-CS" dirty="0" smtClean="0"/>
              <a:t>руде</a:t>
            </a:r>
          </a:p>
          <a:p>
            <a:r>
              <a:rPr lang="sr-Cyrl-CS" dirty="0" smtClean="0"/>
              <a:t>Транссибирска железница</a:t>
            </a:r>
            <a:endParaRPr lang="en-US" dirty="0"/>
          </a:p>
        </p:txBody>
      </p:sp>
      <p:pic>
        <p:nvPicPr>
          <p:cNvPr id="20484" name="Picture 4" descr="http://upload.wikimedia.org/wikipedia/commons/e/e2/Trans_siberian_railroad_larg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733800"/>
            <a:ext cx="4149991" cy="28956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953000" y="6172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Москва - Владивосток</a:t>
            </a:r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286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СЕВЕРНА АЗИЈА</vt:lpstr>
      <vt:lpstr>ДА ПОНОВИМО...</vt:lpstr>
      <vt:lpstr>ГЕОГРАФСКИ ПОЛОЖАЈ</vt:lpstr>
      <vt:lpstr>РЕЉЕФ</vt:lpstr>
      <vt:lpstr>КЛИМА </vt:lpstr>
      <vt:lpstr>ЖИВИ СВЕТ</vt:lpstr>
      <vt:lpstr>ХИДРОГРАФИЈА</vt:lpstr>
      <vt:lpstr>СТАНОВНИШТВО</vt:lpstr>
      <vt:lpstr>ПРИВРЕДА</vt:lpstr>
      <vt:lpstr>ДА ПОНОВИМО...</vt:lpstr>
      <vt:lpstr>УКРАТКО</vt:lpstr>
      <vt:lpstr>ДОМАЋИ ЗАДАТАК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GAGA</dc:creator>
  <cp:lastModifiedBy>GAGA</cp:lastModifiedBy>
  <cp:revision>12</cp:revision>
  <dcterms:created xsi:type="dcterms:W3CDTF">2014-10-21T16:15:18Z</dcterms:created>
  <dcterms:modified xsi:type="dcterms:W3CDTF">2014-10-21T17:57:34Z</dcterms:modified>
</cp:coreProperties>
</file>