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5E00-60F1-4B7D-9F9C-F9463E2F0771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7E8F-D3D7-4072-9E39-FD16487E36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sr-Cyrl-CS" sz="8000" dirty="0" smtClean="0"/>
              <a:t>СТОЧАРСТВО, ЛОВ И РИБОЛОВ</a:t>
            </a:r>
            <a:endParaRPr lang="en-US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ЛОВ И РИБОЛОВ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http://www.vrnjackabanja.biz/slike/slike_banja/l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486150" cy="2324101"/>
          </a:xfrm>
          <a:prstGeom prst="rect">
            <a:avLst/>
          </a:prstGeom>
          <a:noFill/>
        </p:spPr>
      </p:pic>
      <p:pic>
        <p:nvPicPr>
          <p:cNvPr id="23558" name="Picture 6" descr="http://www.kamenagora.com/wp-content/uploads/2011/03/kamena-gora-lov-i-ribol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267200"/>
            <a:ext cx="3333750" cy="2219326"/>
          </a:xfrm>
          <a:prstGeom prst="rect">
            <a:avLst/>
          </a:prstGeom>
          <a:noFill/>
        </p:spPr>
      </p:pic>
      <p:pic>
        <p:nvPicPr>
          <p:cNvPr id="23560" name="Picture 8" descr="https://encrypted-tbn2.gstatic.com/images?q=tbn:ANd9GcRSinyaQmvHzAQJaBmH8cGeJntfycAbd-NOqGfsrQzt-NajBQch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67200"/>
            <a:ext cx="3064840" cy="1981200"/>
          </a:xfrm>
          <a:prstGeom prst="rect">
            <a:avLst/>
          </a:prstGeom>
          <a:noFill/>
        </p:spPr>
      </p:pic>
      <p:pic>
        <p:nvPicPr>
          <p:cNvPr id="23562" name="Picture 10" descr="http://www.travel.rs/sr/wp-content/uploads/jel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600200"/>
            <a:ext cx="2782322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static.politika.co.rs/uploads/rubrike/127420/i/1/-03dpoljopriv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11075" cy="6837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static.politika.co.rs/uploads/rubrike/127420/i/2/-03dstoccar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1" y="0"/>
            <a:ext cx="90632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СТОЧАРСТВО У ПРОШЛОСТИ И ДАНАС</a:t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17410" name="AutoShape 2" descr="data:image/jpeg;base64,/9j/4AAQSkZJRgABAQAAAQABAAD/2wCEAAkGBhMSERUUExMWFRUWGBwYGRcXGB8eGhscGhobGB8bGhkbGyYeGBwjGh4cIC8gIygqLCwsGiAxNTAqNScrLCkBCQoKDgwOGg8PGiwkHCQsLCwsLCwsLCwsLCwsLCwsKSwsLCwsLCwsLCwsKSwsLCwsLCwsLCwsLCwsLCwsLCwsLP/AABEIAMIBAwMBIgACEQEDEQH/xAAbAAACAgMBAAAAAAAAAAAAAAAEBQMGAAECB//EAEMQAAIBAgQEBQIEAwUHBAIDAAECEQMhAAQSMQUiQVEGE2FxgTKRI0KhsRRSwQdy0eHwFTNigpKy8SRDU6J00hclNP/EABgBAQEBAQEAAAAAAAAAAAAAAAEAAgME/8QAIhEBAQEAAgICAwEBAQAAAAAAAAERAiESMUFRAyJhMnET/9oADAMBAAIRAxEAPwB4lKq96dJAvLDlmvJnlEw3vtFxOGtDw/UAtlqL92aozMfkkW6QO2FWR4iuqzN5agQCYixMm32HbDFvGS0wAGLNAhRc7EXtYbX6T9vPXTE2ayVdL/w9FVHes/2A1fphPTXNOwbyaQUSAWYwZBEjnkxMWte5nZhS41r56zK1QDlXemoM2UEczWEsewiBiDN8bLQGfdrx/jgHiBzHB8wszpGr1neR0NhMD59cR/7MraabHSQwQA/8gaPgEY74rxf8MjWbKbyT0jvM+uAl48z00Ugclx02WxPWAVB/1ZXjDE8KctphWaPpneZ/lPp6bfdhR8MVARqpapv9ZAHytQf6OFNXjYVyTMg+m0tsO3+OGlbjrOoIbSCDbVe469p/YYj4wSvBWKz5YF4ANQj9fNvMbemAamTqKWBXSzCw16idJH/EbQzdt/bHOZ8RiVUNzHeOp6CfciD6x1xDR4nqHMSGVDt0ABMz3mPvilWQNxHLVNAYzGpeaREFh63NgfX74n4Zw9wHTSZDusWsV/r7Yxs8DSqKxBLC+1iethFyYj0xxwXjflzzWkm4vMJtNogm/wBx3dKPL5Zld5EaS06oidbel49L4kfLtVKqFMC5FpNzBI6C0xvcT2wqTirO7uDPMxk77np3+3XB+X4gyg6TzNMn3H6wMWgyGWbrYG2qRA1R9744zzBLatQFww/13t74T1882qJsv/i2JKmbvBse28fPf+v3LpboqPNbV/KB7CWP7Wn1xvh1RggEzYn7kE/vhcav4hj8y7exIv8AriTh/EAAoLAKoYDqWJKx7LYW6n03dCwiXgaiFUASCJPbT22+rraO+BKlHyydJi2xUWEAXA3A6i3pBjC9+PKTzAGBA7A/HXANbjMkAmQ3U9Nxcjpv/ni0ai4/nD5dQ2Bi8T0jY9/X9NscJmFc6okEQoIIBFpI3nUenW3eMRcSz1NqFRN+Vo5dhFrz/onr0Fp1NQBBOlYg9Z9DOwO3vgQ2lmS6VNMdKgBEkMtyI9VvN/oHtglH/BsRO+5g/TZe8/1wFlKirUUuAVBBJ9III9ZUkR64kYCkQrLdNQFz0dgCB12sfXEm6FSGALgGDAt0/a569xgzNiWC/wAgMgbaiZae8Rp+PXEWsEGozEjSDpgiZ2vaLkT2g9pwBWWRIYBiYkncb2N5vf8A1cSfzoIUrsIUzOnYCD22APxa09vTZmBksDNhMzC9R0vNu2BmrKBZgdIk3tFpN9pE39/THf8AHMqAbqDNz+Xcj6ZMG8mDhxOHyxVm0vc/mJ7AWCdLQJBtAPqdpUhdZQLMqx2WYMcu0z8b+uMasHUEgb8l9jI59UfYf5Yxs+oAZhokkGOZSygMwAk7yWUdu94z1o60bScAFnvNrMQB994BgnrPXHFDMHUwvMWEiIEzO9zb2t3OBvKaFBB1AmR0ibTfePb46z088i1Fc0mqgKNQmI6yGXcqZMN7bjCUz1jP/uGLW1dLRa1tsZgzLuWUNSy2tDJUsHDXOx3uDINztjeOfnGPMuq1fw/q7iQd7/H3EY0mdAW1ibsZufQk3OBVys0xBM9DaPj42OB6mXcIfjrvPScaxvDLLcWYFQkR1m//AI3jDGpmAbReRbt6+uKdRrtr0MOW4Ppbv7Xw1oFpDTBaSCLixjptPuMHpQbxDOLBAgxv95meuBf4/Y2+nbtqgyfk/wCrTAmVFVWYCPQwNht3P9JwN50s5UGRyEehUw0R2g2jGvaT5rjUKGI3H2WYEj3PySfTAeY46WkHa3fbb9h74NzXCwZlgiyBPUgCRfruT2k4TrlSr8i8gECbm5BmwgTfa9t98S7HrmwVBBI/lPXf22kDvF99sOchnW0Vqpv+ExJ1AjVrpqbDpDD/AKo6YrUhiFItf7b/AHmP9DDTgbpFSl1qUqmmIklVLffUo+y/GsItOK6xDWPvY/6/piSnUBJB76viW7nadO/YfKKlQOkCR6TBt7Df7YYU68EEXP8AxHePTtHX9MGYBwaTtI7zvcnfbEZzCq1pMn1iOwuCZ72+cQVXaL9CY9j8ACwiOkYEpobsfpAmZEnqAL7mR8XwUH9LMmZLBZuAegE3PU2i/XG85XOkvKmT6X3/AFOK+cwWkkXIEdgO3+Z9MDZbPN5puDb6fQ9ux9Z2jbFh0fnc4dSjY7f1v/ngdc1J0mJMkT1kz8H/ABwuzGZXUZLdRHxb5xGaxLiCRYDpNwL/AG/fGsBrUZmYgTMx/ljVSlsJ+fnAP8awEm8GGntY6uhGJkzhI23MkzP/AIwcuhU6g+1o1Gfa/b39cT5aqAi2GkhYEQDYfsYt++B6mYAEEk+nr37z7Y4VytOmeWWFgQT6X7QNz22tjOobRLHUAum8gR3EW6HvPtifNVpCNMWJk9SQV5e4kXjvgLLIhVjJEGZHqCpMd5NsTuzM9CCNIp1CYMjSKtR+1x+n9dTtoVXrwqgnckQeoA3kbXJP/NfEBYiHgLESAQJWR1Aux9P6WXnXrEDSCJJ3gSLixk+np7YKy2ZXqC6GNRjmJJIJNoDSQQB9MAd8KdVyzySNMxdRIIvaCNvQm0CMDDL8pCtsQCo6i5kqNuWRY2xM2XdHGmNgbXBF+cHsVPXaTOOstSmdQEiQXWZg2iesSf8AQvaHNB2GoVaYde3KHUmBIg80kb/0xrJ5qlYCTJjm6QdxFz+YG/X5xJUyiyWDgybSYPWbgiw/Xvhe1Ly3JIkmCrKBII7aTKzBGwk9rEmT2KfZpNCsGtYwRMNJJ5SDzWIvfr0AOARVXSsagFm31G1z2BAPT98DfxDad7TsekEEgT3k7d4wOijQxi4YAeogCwAne/zvbHPu1m+2zxSoh0pVcKNgGcD4AW2MwYmpRApIQOpBJPzGMxrxi8acUqYUmdZgkkDT1Hbrcnf49R0qgmOYR7dCN/bvjlMkoLC5LXsZj3JNrR6/vhe9OLQC3aTPyNgoHU9t8UdBtbJUw2k69MSdusifb1w2ymWorQYqHOliTpYXFgGiZAMA7dcIKORZ2Xe8CN/QdAY3/XEq0fLLI6kAt32m153j+uBS4lqVUBZUY9xMTJj07z9z3xAlUiqTYCohPa6qbmPcfbHVOmGZdNp2Nuk2aDvA/XDBuHoalOCZ8trRtJHbsP3wykHUeSgY7DruTEC/W0yTjgUkPLsZEgem36fvhm/CFqkN2BAkbgwY+P2GOP8AYygVCJkRf4H7TglBG+WOpgmmQPS53G498H8C4fqzFLUINxFwIKtv0O+/ph5w3gxamdS9Iv2Ja0+gvgzJcGNOrTaYCuBv/Pb7RjcpUmjTLpqYENMMYvq/m32Iiw6+4xIMmygbz079d+hk/aMO8hkZqGdlFxO6279jB9wMZph5pmYmT0mf8I2nbFuiTSehluYqwMGIPT/W3Tp1wPUU6iosqyAegG/ySBJJ+LRhzlnZ66hoZZBk7Lp5jY9gNz26YizSOFvI6z0btI6QDhzo2EdQkwovB2iTvaT1jt+mIDT5yVtZZ0joIkT1nt64tq8EilqtcBjPTc3+bRgatw2IKgwC3zAkfrOM6yrQEk3B0my79LR23/wx1mlKtKqYsJHsL/f/AFth1l8jJIIjb4tv+n6YFz+VAYb/AEloHU2j7bYZSXtO8H1MTHS2529xjujlysyTDbH9R8dMP8j4SqZmmalJgdJ0kElTMC20GxHXADZF1p80DSYFrmLdb7z8k9sVjOdhhkGiYMAid+4+dziejlJI3gJF77mYnoYgbdcbZ7c0pIsNug7CemNJIAEyYDXsTI7+xxlO8tk4JaYFwdh9RvbqdyMM8xk9FGnEszHyoA3AdnW0jdipwrKWsxuRBJm49De/v/k7p0yqUi9UKFXYEa5YloAjlBXTqZthYCcW4YFy9NRqp2YBbwYJJ3ItsAQATY3PbChyVcK1z+W0iOl/Q3v/AExLmM3zEBjBJgKCIA9Sb/PUdMDqipGk6mgc2o2DCd5vIvHrg69smPmhwoLFIkKQLGZ5GG12uJtdu4IBLmOZvaBsQTa1wdu2Oc1Q+nUS0AkgXIjTv0Fjue2MTn5mAsYL2J2sezDpfsL4qvhM9As2o6RAF77GN2G973nG+I5aGNLmgiLn0M3+TjeZdhTKiCosCL2Mk9NSmYMH37nBy8Lqsxcmn9MaXgzK6dJIadX7ffHPeU5fxn1VayZ0nSRciSdz2YX7H/uw+zGXaiqkKSr6j9AgkEixIk6r/HvhdlKVWnXZmBUAnU5AOksqqCLEMSyqYEmem+H2VqBjXSu5ZyAyQzXBMatIAG8Hawx15zYbCunkqbCWqlDJ5fLYxewmL2xmGwyNcbOoHZgZxvHHxZS0uCEp5gRFUGDcR6TJt3nEZySLo1MEDCQSfUz7dcS8MzVUkDaxBUn7eh3J26/c1slTIgoCDB7XjTfvN9+2N49Hggr8KKsZ1EflPcRIMAxcdiffEPlCCpZiDuAe23TpAw5yalWZfqBVVvciL3mRuB7xiHM5pVgDpY/Pr0xVz5ZPkJlOGmNS0wItcwfcdz7YLp5GoeYiAO3qOsfGIWzwIAkmBAX0EEYN4TxQKR5jDSTH67nvO3pGM9Myx3luHFSsnY/1w2r5VdJ25uvSb/1AwZ4Xz6HMhAJWorRaxIOr4gKRgPxX4tOXNbVTpqKbSJEE2AkAkBrEn3jtjtOOzW9aFSmEKgRaT0sBef5Rvv8AMYxsyrQYiCjieoDLcR9/YiOsCcJ4tQrUhWgVnF6arGgx18vl5++qSOkYn41w/NGi+YZUplRr0qNtPNcgEsSYMkgCCLyThnFrSarkwWJCyJeBG5UEW9RHTAGey70k0SGFZdQYTqWJWVNirQQfthf4p4pVpt5YECnYGN5A5iCSJNr9hthdwbMM6yzhrwAJkXHT6R02xuccGiuFZ92eojgVClNgxBXUx1inbSoABBuGYme22J6eZpsSC5Vj+V97GNjE7HacB8NpHVXKmGFQCepH4jgD7A/+MR8XyArFEZBr1Ag94UtEnvhvEzktb5lSRzW6g9Y6bxvjtJYNYXJI6kAj03x5dm83mcmSA+pQ2nQ41DqbE8w2/KRg7LePCgHmUSPVGn/6tc/9WOd4HqrpVoaSdW9j6wf674X5mmHcQZ/Bqe1ikX/1vhflPGlGobVVU9qqkfrIUf8AWcPjkxWAbSqcrRzalJbSJV4gSF623vg8cWfTeV4mKN6VSCBIK7XAEf1+Iwp4hm9QvNzJ3iesnra32xxxNNFQhwQ/lqPpNyC2xAg2j0uMKlzxKwCWgS897AX3AufsMGVmiatHdt1INwekETB2viRmjT3KgHb+Ww77e+/rjeUdfJYi0kC+4lWNiNrLiVVRXpq5NJTRVgwAJJkrF2AWYJn0xMtPCEarfmvaAL36i3fEjgk6mhwRbsYJEi3YDDCrwmg2lF80HUs69I5SZJsx/KG+SPljnGo02WmgEgkTpVjGsgSSII9B33GGzIsVfbWxgAKWIuZj8sgWPSfTG+H1itPSKKOBLM5XmJnmhyOU+uwtO92fEc15hVWjQxkqAdI0SY0aRIYgGNVgt53xpuOhyWBKuoChSoCqVkTJeO0ffpGM+NFgLNUTLLMiJvBI6EnTt09DaOmNp4ceRznSTCjQdbeioDq+egvgnMZJokESVsQIsdzO8zB3HSZvgfL5MoTqaSJEk7RbSL7ep/fGuOfKnHTaj4MAX8Sp5RFxrIDEdbg8sdgZAvOF1LKJRqQFR1g8yEEX6T0Ia99r3tiKpnCSAJZjtewPfVsMRZmlOrm1FfqA2F76o9f3xrn456w+Oe6DzpHmgsxYBCQJJC6CCSAbaoMDBFXJaStQHTrXpKhgZJHLBUg8p32OF+eoKFJAJJDrtIuDHMcHZKsapSkKZqMbqATcmxiLbwY9TjF7nQv8QVssrMSEqdrFyLWt9sZgTOZ/MB2CmooBIACG0W63xmLsdvS6dILY9gZ3v2P3xy8T1jqe3b37/Bw1p8Npsgf6VJuJJ7bdF23++B88mkDyXEifqgjpb1gyYEbYy9FpVmM8aTC0236bWM+/bAtFQx5gIkGD19f6fOOuL5sKCagV+qi/69IwtpcZpqQSkmd2Nh6RvbGXmtm9n+e4dlzESukSSogdNu8kH9cdZZVbUEChVjRMH0PWY2+3XHFPPUKimATvMnY+gvPzt3wInDS0smnQTGotHxe5+MU99Nb9FfievWoU2elUZSmnSytDCWAsV73mP5vjAFfxLmQihq1QtUpISzMWkx6/3uvrthlxLgnnkKWQ2JCyZsdUORZJIA6n22xmUy2VD0wirXZiBdX8tQYiV1qtp3v98duPG40VZXOVtNSrTqMBSQBiqCQLhWKhecyILE6gNzGLT4Z43xbNFlZg+XNTS1QuFbQegUhgZUiRE3iRYiMHM16DKDTpqyEWTSo5nQrBkfSurb84xYuDZxMvS0eQY1m9NwymwuApk+8Y6Yg2X8J08wVerqvTFNxqg6qf4ZsBEllM37YFz3gHS5GW0U1iZJkkneTpn2H+eG+TzqPVrENNNSHKMYUF1WZBg6tSkw0/VtjnLcf5QyUkVmOlFA+rtaCBabxsPjF6Sq5z+z6rUAp+eiujvULHUQXIXSQSBp0gEgRvPQ3P4T4OajXorWqrULMQpUkbI1ucksY77kbjbD6pVuWhWZmmbx6WuABbHNDNNVzmUBAjVVkGT/7Li9h3xUqH4p8PGp2H4zyxJiFJX7ddumK3xLIkPamLEMNVwY6EFY7SD+uPSeIK01x9KpVbnPW73Pv3FvbCk8M1i51Ajp6/M3xz266STHn9LhmidaqVlRa5GpS4i0mBYg98M+FZRqUsraUUM40sYiF3G0T3EiGi9xbP9jAwGLTcWBO4gSDIPeT2GBj4XPklEaOYGQCDueg2FzEDrh8h4kC+JK7MoelTqUwQRqU6gCYJsYJBsRA3HQ4JbKLUpllp6GeCKYYwDBBJ1JcXMX2PpJ6zmUWj+FqWPqZgIEkaBqIIkybx2O5OG2Zpq1E8pHJUbfqj0lE+momw6/OH2ztJuH8PbRpaBzUxt0K1Pi98C8QoE1qSh4JVViTEgD7XJn3PfB1UjSqoSYInU24BF9J63MDpMdMYOFu9anV0KzBySAV+kGwaGsbTcTtfFiD5mm1Nl0NMs0k3keY1iDsNBH/Rg7KZxmIABkjUtyRBZiIi/QnaBjqrkxrl2ABU8qaXMA7WfSsm8npa+F/Ec0F8orFNERYFyxgT9USxv1AGG9iHFTLMRrYlgL2W0AGY3nlk4Io0B9cgqASNiT7D9gB/lXqOQWrUV/qPSSx0kAwVcsCLmYHUDDDL0qnlialSIAQeYwEgiLSCSIsT3jeJGvLB2YcyI1At0KsJ+dME74FSrpVnqBTEblTFx0FcbhhuP64Cbh7O56XPsCYHL16f6vgvLeGOZlIYmOW8C9z064zuHut/xylxpVHnm/FW/XodQ09J/W2Of48keXyLqkHQgG9gbASNXQz6dMMMr4RqgxoYSIOrrHS52uP9bbznhuohEQdUkKonaBcAbz+2Dy3pm8CPi6TSVPMZjT0jTPKBbVAX/uN7Yh4ZXSnTYPBKk3n6ZkjsDINwd5IkWxYF8FVyjRSqKdLXUMJJBI6+wwi4Yp10GanIqro1wSQSVVoieZF5rA/GNTpnA65zUJR6aqbgM0EekTjMSU8lQI303Ntfr28sxO+/XGY59OWx6T4kbyyKYAueUT0i87AwBGEtfOKQdZg2teB1EjvttbC3iXiWpXqamAgCLb9Qbz64M4TWFRCxUKBYsfi077AgRg5Tp15d+nOcAenyBSQxBc72AO+0GZ++IP8AZ1J1J5NQF4MDb51H09t8dnTTpsSYlk1AbEaWEDtMH0x1l+GtWXSORYuxaI67n5274PdcflBmeG16R5nSmIlQX+oDqsQDcxbDTKI9OhDkJrYSFiGsIkx0YMwiemJlzjfgU5SoKYCqxXfkaDYyfpsdtt4wu4dxypXYrUy4ZTUYhi5gEcupNXS2w2knHXjwzt2nGQVxHLTl2qgkXUNNo01FU2IG15uRfCnNUVpnSkqQKiG5klaljYWkT7W9MO+K+I0U+S1PfkuxvIDTJBK9L3Nt5wvr0qAKg0CSwiQ8Cyz1EKOne/rjfHFYccEo0C9Natd6xgA+cSBJtsbH5nDbhNegqBan1htiPRZ37GcUmlXTSWFCqFBjT5imTPQNt72/wgPHaTNoKV0MxcoY3MC8keo9MN/gXPNZ+kcwxCzTqUiLT+S0lf8An3JCiDuZxxwuitMKXGmDyU16CNMkzLWJjYX2MThPwQ0xWp6CxYq4uyk3psbQZmYwNV8S0ATqNXXN5WSduon9+mHEtmV46guy6tfTqI6Lf/K3TEuT4ijZjLsEKjzHGpjsDTJ9r7D39AMUZuJUmYNFcXtCj1NpN+uI8j4hyutVD1Wb6hKnoYJjRG4jGLqlW8O2urAWDVc3PZjt2gzgQ1gDBtIJ0ybReZiw9D1PTqiz/idFZGRWYOGhixHUyoGmxGmbx/XAp8WKaeoU1bm0xzfyzvPtgsrW4tHkMYII3teDtHU+vTAuadgGOqT6dNuvTZsVTL+Mq7uUajQRQVLOJLDUpKm5vPsbH1wLW8YZmnUhkpEAa9JQmQeUydV77dNsWHyGZqoq1PqIgyxAJuaizqm1+br9sT5njRAj8n0AMYN2DEgXBFhf3tEz23FmYMy6QdP0mmjCzG86Z36wPfENHi+bdWuthIHlpIsDMaL7Hfv2xbGfKFr5tBTLQNUGNu8z6dRv37Y1wqiarkKSymQGsYMTN4jlG3oO+JKfHM2xALgi1gq3kTaFEA7Ww68LV3q11TUC0MahO9kaFA6xAJ9h2OHVLqtcaz3l1mRTEAck2iARIIgxN7d8TcVXWtIaWSEpwxHKw8tTZtgQT1w38Z5urRKeVUdA0mx7CbzhTxarV0q61HWqGRdQaDajSJBP96TfucMJxwCk38OvLzF3kR0UU9/QAnDbhuQNatVQN9KIQCLc2rVfpb0/rNMp+J60o9VmqaTvrYbX2HKfXlxaPCXiii1auxkGoqLBEgQugyRutyZgf4oWDIZQhmAZH0DzCpBNQA6gs6hFSIN1M+hIODqPF2Z7OCyibMNUSOm+/cYL4RkkNXNEHUPJogHeQVepYn+9PzhIVBaWUNA/5h7Nvtjz/k4vR+LkbVeIsw5t49YPrGx+fXAFXOMzBiotywRP6DcRPtJ+IuF10rUvMpVKmgyAGAMHY3YSIPqRiUZRrE1GPpCX6X5Nscu463KLpV3EEPBufpFr9mkjFAo5VESqzVS/8PVdlSk35CSG1WIGoaTaTCbXxaeLOzKqLUl6kgFhZV2LAAAWFh6kXwn4lTGWzSFTpWpT8vl6HSyLFz+VYAP9MdeHTnzU7NccbWdFFAs2hAwj+8ZJxmOOKrRSs61buGudIvNwbGLiDbvjMdunmx7HX8K5ZmZjRBm0FmjfpzbyMQ8WyyLSCKqiF0r0gAQbztH63wyfPq6nSxiwJBgidvYT19zhbmuJPTR10kwCRVqGUvMSAoFu0/vjjP2dLmdE+W4SlIMrENUqvNNGlRKJUbTPaJMmATGJeFZlnq0RbVUDb2C8qbID3L9+gkYBzmedaeqmup1zFYJ5j6NQBFPVJEEkSAvYGNsL18XUsvUTUjrVDNDlPw1LmDpexcWEHSBjv4/TnMiOtxJaT61UFlVFLGpJ1czAQTduc2g/ew4TjjRppIpcltelw5UHoTss9T0jpiv5vh+Zy7GKRKnoo5Y2Ai7tHTUSLXGAU4qsjUiAq02Gkg/3QQJ9xjUg1Z6fiFa1Q0i1NWQDSQJGqDe/1ECADMnCKqUZubPVl1//ACIViD0uFBtEGN8Ic/mzUrF3lS1wwFo6W7R2w3ylSoywxpVhtzFZ/wDvDDGsgXCjmjoZDy06YUiTdpMFpFt42sMLEzn/AKkAqAKjBI7Hr77LgngytVV1JUEUyFRIIAA2tvsLdvfCfLNIovAB89JEm2qOY9iTO/b1xi+2vhLwDO+VncuwsWKJqG6jkv2n/HHfiXJgZthcHzayT6kOh26FsQOoXnCSyMY9gYHsRpJw58fVAavn0wG1aaqkd2XmnsRU1/OCVWK1wDMNNMySNaj4KBAMaGdK5gmw8vUpnqHeQPucRZLM6FB0hYdJt0U3/bD3imVVOeoFVG5iAB5lSNgkiwkmXawiwb6S72GFHqGnyhockX2ACg+gAB3Nh19Iay00VVUFyzAzMLdWGoAGTbqSBfbriXPcUrBDoCqssFVRI+klf70ncmZ+MAmoWdSfq5viIH7A/wChgSXK1CGqRTUArTi7XKp/e6Ht64x2DaeVbUeu0EhiokgW3v3N8D8MOoVC19NOV7g6dJP/AFE+1oxDXDDRAt5SgT0IIEkxG027Yke8LLsraVi4Xf1NhJ9cT5vLuQCYB2B7b9J7x3x1w6Gowp01C5aSLAfSLmNJtPrPTDlclU0LUFam7nlK8pMAz2Ikm0mJvvseVnes3jbSD+H0kDYlSZ2EARAHTcX6idow78E0EGfVgbaKg9CSmkfvgYZV8w5prS5mOlQoiPkW3PU/lxYvCHhJ8oFqurhvxFPmABBzEfUCXJsN1Hvh46pFd8e03DOqJIUcx6r9JB+YxX+LVdNM22c/0E4b/wBoPEZeqVdSWYKQoMEbyDJsIA+cIeMElSbQb3/u6tsaldKA881Aq0g2oaiNIvJ02Hc2iPXGqVdkqqtKNYuxFpcdo2AMxFpk7G2ZGqyvqn8Qjk6hR/MR3jYfPaSKOVBOtxcn9Ov63+BjXoR6D4P8eBfNXNSGqFQzlYCwi0wHHTb6tvvixjJUCJWtMx26/JtffbHjFSooluYmbVOth9LrIkG0/PXDTJcX0DkNojQWle/4bG699Lfrgs1qcrPS5eFqPl5Km0wCan6Oxn2v+mJuJ8eFKkzmGjYBo6gevqbdsIeEcTHlU6QfmCmU93Y6o9j0+Ywi41nwXZIkKbH1MG/qBIt3xz8d5GflsmLHUrFjrP8AvWi8mFUQQntFiY6nEvE8u9WnUDKQTTRxtIZGqOI9TdfnEuUOp355OpgIIIWJt12/xwc2YYO6ghiFXmiOrX3336dfS4PJSqXGMnVAfMZfMtVO7IBpIHKsW/kA+ZxmEPFAaVZ00n6ifhuYfocZjrjOvfAivYoIcETEGOxI64FeqzVa1IrqVqSMoUAAQxXqLE8p+Celo6leWUUyGJFl2YmJLRMEQPb+lX8QZioqqpqaWC+dVgkEqToRLbjQLCQPxD0xy4R0t+AlPw23EMzWqCqFqpRLJuRAYqmkWCrpiCJI33wh4rwniWTZUKvUVvpaiSy27mOXvfHo3glk5XWBKNTBnYMyvcTFiIn0xQuKeLnqFgctVqtyhai0jTeFnlYiQyybcojHontzqM16lDQ9YLVdhBAhqlO3RyYU+xjvOEvE81UpzVUsytIDzeSLhuoN+kjt6PshVZwxzFEUk3GttTE/3d/vbE9bI+bShgCryxbSAxJggz/h0tg58px7rFuPPMlxUqvluFdNwHEx7HdfgjB2qiRySh7B5H2YE/ri08L8CrWrCmy7gzA2AE2PthtxjwMuVprVWDeBIi0fvbGf/WZsG9aUeHc2KNSQxYSd+195+BAwTRKEvygSVYDsQS0n7nHCUxYgW9O/bEr1VAspFwCR69Tb/U489/J5XoeVqfh9FROoBphj+8/ci/rhrXyiVspSDHSKNR6JAE8j86/Y6h84gy3D3NMMFkNsTsYJHW+82t74Opo38PXDFVP4biWgmNa9ene/UHHSOvwS1eHGmoFJdEMTqaCyk76TGlZEXAmOuAK2TV3LMdTNBJJJNu59/wB8PKGcGiLtq5TBtIWIk3+k7hTvgnL8HoPSZxWZKgEx5YYGLQCxv0A2k9sE2sVXlyUI1gLAyxgSLQCf+Gbehxo01BY7t3MhRMbSZa95tid8sYfWWadPXm+pTYyY+Ox9MQecYDNcmd4Pew6bfbGbRuIlRYOkBeWOVRa467/qcQ0UGu8mbX+B7i8WwVR+lmCk3UWEkjmN7R0wWvC6pGpabSdrH3m+DeQ7oRK/LAIFojp0/wAB98TK5IlgVMddz26XO+ChwRvLJKxoWTcCwEkwbmPbpi4V/DiLlaBCjzHZAPW2sn7j9cPHjb7bnH7U6nXAJmTBm24O/wC+N1+I1CAC7kKNixMK8ExJtJHTFmzfg2pSVnXRYE7yep++OKXgkgg6oOkAm37lpxq8ORxTs9QQgHee32j7fviLMZZFMsZChTpN5IAAHoJ3PsNicXHMeGKeplFcSoOoyOWdl2u37ddwMayfAMs9JGqVPqRTAubgN27+uGcLFlecKIOo73k+83+2InznNAsIsP2x6vkeH5GNK09R2JKgz89ffBf8Fl0v5IH/ACwf1M42ZK8m8PcOfMVfKVirMDzTaAJMjr9J+5w14z4TC1AtMkOy6uRGNM+hAnTJ6bWx6KM7lt9NMEWBJAN7GLzsT8YC4x43o0Ecr5dRwLKYkdhpUDp+2NHHkuY4NmBXP4bgzyzYmBMCSMPMn4Yzr0wr5bckrU1CepIYBjqHr0wZnvHeZ85sxTo0JUKumCTTCkmw1CzG5Ik8o2jE2V/tKzlUWambMGUUzqHsQbg9re2EA+HeC+IKQdIQmb6iDH/KII98W/hnBcy7MCquZVXPWUUXAjvPbY74q2S8Ucbq/TSqWEDTltrWuUO5xc+G8GzxAZalcNUZixDgAkCCSAREGRAEW++eUMVjMJRLEuOaYPIx2tuJ6YzDU0WFvNcEWIExa2N45dLwQ+Bc+jeY9Vj+AB+IY/NMrPSApEi5knbaq+KfEBq5uqtODTYiSDMhTTM/AWIFgJjqcO62bIpinRpeTllcqrG4qVBpksx5qjAbmwkgCy4r3HcstLNhEbW0czAES2m8T62+MdsGrj4PBcigrAMwYiSZiJBHSx3HWTiy0/7OcuVVgpNgTDN+nN3x55RoVKtWm1MtcimShIO5JEz/ACq0+xwRVynFdc5XMVDSIGn/ANRAAgCwL3kg7CNr3tZ2XolT+y3Kt+VvfW3/AO2C0/s/pKgUEwBA3Nh0ucefZccZUc1asfRaqx92qH9AMPMhxDiYC6nq9JGoHv1B7frg5eu+2bZ9LDl/DC5fNZdlYwTUVgev4TkHDTi/h9czSpqbKJJ+0fuThDwTi1apm6SV3aTrKK0dEYEj4J6nFg8UZ2rSoUjR1ai0HSJtBN7G2M9ePpSzPSuZn+zhVWabT6Hf4OF3/wDH4kAvpHZbn32jBreIeIEEqWBHQ05/phfS4/n51OxIBuPKXpv+Xp398Y/X6H6/SxcE4IKmTyhIEqWMbAg1GMnvb9zio16iaX+oq3luLgGwLiDBtftj0XgLgZOgwYMBTmQZHcxHzjyrgwApFs276AVWb25eUEi5UAbTFhtjtkrTugwdBppVG/EMnr9K3kJ1/pguhlFUyaUT/M5nv1iP8sM34AGQtQam0kMpggEgEHU0tckj0HbtFmPDdTeABBkMQon7Me0QW6xEXxeOeosz0gzOYDnmCNeZkEzFvWJxw+fp6YhBqJjQpn4MYlzPDFIpjUqlnCnlYm7W/Kv5d/b3OGI8CMLO7SN2OlFI3gKTI+f/AAft9LsizeegKQxA0zY8xhiNzfbr742nGVYGQ9rfWd/YE2xYst4cyrkq1deS0GootPYDv9+mNnguRJKhgFBuy+Y7MRzcsSNPcx3A74f2XanZrOrU1AIBIIJvIBEE/Y9cXTxTXNKpR0PARJOq4EkKIJMj6W69cGNSyCi9GoxH8mXIHbcqJ6bmMQUc2pzFdjlqlRB5dNVJQFSASfzXJJ/LJ9sMiip57xBVfUoYxt95H698CVs1m2AARyR1CN07GNo6+vzi856n+Ip8hVUNK0zUBVoE84VCSZE2MCNjc4lrcRrMeSjlgfRCx9vqXBl+12oSpnCvLTYCD0VdPrf/AFGBsilf8PWStNkBUajtdQdIkgEgx6CcXDi/Fq9OlUUvplSW000ACxBYEsx6hR1lhG2FvBaVSs1NWfUVGVQW+lSp5R/dYkTF4OLFiaj/AGcZ8yC4UHbnNvcAfGIW/sncLqrVSDf8wE37nVi/1vDtMMPMrVSL/wC8rvce2oDr1wvzGU4ShKhcs79dbho/vFiT8CT6dcPjICPw5wLLZNzUoZhalWGXRIqWJBNkVStwOboO+EninP5KrmoqUnatINeoqVGkIo006akCJB3ZQYU3JacXSnxnLZPKs9JKb1GJCCjQZVqOZ0gAKYAFyATYE3O8uU4gtHKkU6Naq96j1XQIGqE6mqHzGUxI2H5QAMbKmUuK5Vf/APLwuvaxP8Kifl2JgkTIMnDY8ZzrJFLg7gHpUqAD3IAA/XFlq8ZajRZzlrorO5eoilioLE8mu5w5GZqFASFSwME9xcSe2AvP/wCL46y2y2VpAXkuWNvZyLD06YY8K4NxDSP/AFSqi0l0Qqhgzwzaj5f7GYg9cOPEXFzTolVrUZf8NRI3eFn6ukkk+mCX4tRp0W1ZqmdKksVZd4vsbenxiTyepUMnmO/8xxmFHKbz+/8AjjeOLerDmsylThXD6tSymrUeAYMF6tgRsLAWx5hmH05vWrAkknqSTbed5xcuN8U//qcqnlEqkhqhmC5ao2hTNwFiTteOhxQBWU1VIUKL7dTj0724vQPDlXWFAg/jdfykmqv7N+s4sPB3RUCOSAhKSqs30tpNkBI2Jv3GKv4Mqw4mP98CfipH3E4vPB8rpruAAfxa1jtdyf6Yx8unw26UyCdbAeiP09CJ2xytemsFajOexRxt7xix0uFmCFGq5Mlr3MxtA7ekY1VyjKDykEbgn/MDDowo4LV15rLwfpNTedX+6fucWDxhX00KUDUCx3MbiIsL7jC/KqP4mhtMvtH/AMT9iTgjxshanlwDFzt2AEj7Tg3pEPKBPnlSbbi3XviPOkxopsKnKxkMdUwb2NxIwyhho+qCo2I/aYj7HA3GsyPIqnS4/Da8CLgibN/ngRxxjMCjwwlW5qeX8sBTs/lgX7GcVXwjxM08mjaC0OKfLYwqHmFjqIkepA+MMv7ROKKKJpDcyPgcsERzDe21hhV4NyFWrkqYpl0YVqpYLIB2WGIlgNUG3p0wpaM5n3OhxTSqumQVdrgidiLf5YUVPFsX0UQOkhyR1vzxiI+EloRSdPOvIHmcyibrdVJBUgbjaemOxwTIc4GVRJWylTIYXurWgncgbEYih4l4npVlkrShSRDC2tTYrJJMi4P+GDUzlJ5amlFyFEPSQNA6D6Tb1jp06CUqVChNOmtKkrEalXqfURvAtuYxJmtBLEty2PKAO07HeNR7Ykiq+IHpUwBRbTBlqazqIvpbYiZ6T6SMbTxHnKgEU5UgQkNFxIBEXHpsb4zh3imjQpsuuGKoXDMJCi0LBkk36CPscRZ7x+akLRLM0XCrPxcmfsIvgv8A1DDxHOBWJpKrTJOlwq3AljqtYbn7Y48NUnatWaqsinSVwZYFmqS5kzEAqR35hM4WHNViNOitBYA60IUjeBMfWFPbfrJwZlspmdPLlaql4k60CyPTVqBjvI9sEQarVzlRgFZlAloUgDrcbflP3OFlapmVYu0DSer9LmQCxHT9oxZsvwvMisZVU0AG7zZ3aAeQgxoI2EwJ3OFIyRrV1Be9MvpPkKQ2giWNwCBqIBIPxAwZvyLARoBtbZtqgDLKFdRkgNAJHKCLk374ZeHPLZajR+HFIVAx3by5MGSYk7fEDbBWYr09RVq4eoUjm8kBRP5mqSKYvtMmbA9FHgqgvl1AzKOY2aPLMBRqMmHMmwNrT7WYTvhmRWo5FGlSVdMlyJsD+QlOZrkEiQPcWa5fNpRQnUKdNQ1wjAch5oDNJ3J1ReCb47rjVcVgxBsQLQd1LKLKQNvbcgYVcYanmalOhTDOFBeqpNhEqtIgtALsDqM/SOxE6yIRlcy1Vhm67sBpIogwIpn820B3jpssCbnET8dp1EceZIaw5yS0WgJqm5EbYZ5MIBqOXS8x9MiOkaNxtvg3K1WqvyJZLFTNmMbi1wu0fzHCileKalA8h3B3HkNBBsRqZQCN+uCaLhI8vIs3cv5K/YB2IF+1sG0XhirlaZWWBKwNBYwQW7XX/lnYjAVbxBlqSTVz9Jysk6aiAnrARTN9gMCDU8xma2b1LQoUxQBWGZiA9QAkiEWWCiItE73xB46zOYTI1ddRIbSCqUytiw6l29N4wBwbxxw9EVquYmowNVwqOxZqh2FoGkQvqfTdd4y/tAy2Zy70MvTqhqsCXQIIDKxMatXTqMFKmCpTO9z1MjGYkHhwm7OgPUTjWOenv6OPHXGPO4Hlfw1UPVB5RAtTJAAA6Boiel56L/7NfAbZioMxWWKSXCknnbpI9Nz8WxaqnhqeHcN5GJIDAGdKuKY0u6EQQFUmDE8vsbHxDOpkcmW3AAFzd2Y9T1JYyfmOmPV04YoGey9LK500KV5NOpH8uqpcb2nePURuBi2182aJqVZVWVjPLqAJczvEi8dMeVZfP1Hzo1gFiy1GIEayNPMb/TAMAbA2E49Mz6q4q021QW0MRvAgyD3g45cvbpPSWl43dZPmUZ//ABhP384Y239oZaxNEyeqRE+vmH74T1PCOUQ3q1bdfOjftjih4PyrKZqVS0biqJ+0E/GLYVhyviF/Np1YosFk6VBQksjAGSWix2i+JuKeImrvRQ0wgUuJD6iYpncaRA+cVtfD2XpiRXqggwfxtjFxA9MFPwwLVpMKlZ51AhmBUTTgEW3mNp3xbFh5Q8QlQJZeW0eUQbevmX9+vpjniWYrVqbKrZdtQ+kUyrEbxr80hT6wRfCmrwamWvXdSxuPNUQSCxAESI9RhbnjTphlGYckgxDqdIixjRJE7xg2KovG3jJ8ypT+HRCCIcOCRzTaBeTgjhHGcxkshQNMlmd6o0j0i+ppYybziptweHTzGcg1V6XIi0G0n67X6Ri61c1Rp5TK8qhSazqCJAUMOk3t3kWODyjM5OchxbNZqrLhQOYA3LLqUj6v70T32x1mvCmdZAXblB7aY6GJ55PsCcTcK45TZjrZ1UAwycqgyYH0jeBYdJwdn+NZRWMl60XK6atU23+vln0HbFOUMspBxHgppXfMioTyhUaCuqB/w6YiZncDvI3SyoptYNmF5SArljH1MICHTJA77fODT4oohai0sjVbWpAChAAIAI5SYsT6X3wZlOM5st5i0Kcsq0wXcwNMBiQgs5dW6xb2llKfw3w2nmEZ6eWy1GKhQrUILysSeVBIv36HDipw+otRFU0Vlh9NJ4ETEzVuCe43IHXHn9HxJnaRYUswtPzKhZkprMsxCkqWBN49RPS+I0q5qoVqvXrVKbzzhyoHMRBCxEGb3vG9pLyieiZrh1Q1KdM1DHNVJFNQQVUAN1mZYXt6Yc1OGKka83VsTbXTXoT0QY8t4Pcr5rlw0qXdmYKAY1nUSTPML7fphtTzBTKVTqbVT5F5oBElNSx3FvcdJteRxri3FX8+otOpXYs4pJ+I2oKsS0agOVmaCTEsPXEVPwmKvPU5UViBTDEwQBYsbgEdvTe2KzxTN1KVZKdwaks4Bk8rmFB/KASDHSSbzj0Hh+mlSAZvqgAaRuVUBj2sJjpBHTGeWmQDXyGRC1AuWVF0aVaBGqCP70zGEHBdVJeRVaarqpLXHKGER6Rf1tgnxgGqLpVmADK3XYnfbbmJ9x64F4bTGZSrSQlQzwrEwU5FGraZAU7DYn3wbcWHWcz1W3moFVdZIczemJ1ETtsZ7+2DPCtdwKlV001K3MYQaosAoJ6KkQtrg95wq4xxBXFGnUX6hqYiWPliOUx/OwVJ9W73JzHG3MatSLTKETfUzKGYAL2ME363i5wbfteLrMZ/OeZVK1TSUEpyhQS380hLLEG3a8EHAWeydeDOaqMCGaS7wb7QDaSZ0gSZN8OuFZ9RprMRqqRpW7aQSikEXguQCY6ad4krc/lorFQCKbEleVuUluUG0mBYfboJNqzCFE/+SkoB2ZhqFoIJYq0A7TAHSeuDK3DGqstFctTtDvyoLSwQHTEajfvA2i2HmZy6UMs01NWhCrKbNzGwAKiDO0gbjA/BuJJSy5RwVrM2uoCv1MTyhQBZQNKgD+Xa13ViM5ejRgNl/IYC/XVJ0gAi5O3fEGd4Stdg5AUDUFJI5pkQsGBYgTO843xA/wAQ4OZmm2ohQJPlgA8xIsWNp9O1wSsgFZAj1LqzAkQE6NABOoQpG4sVMExJtJW/hWixmorF+sMRsI2AgfGMwxrZSvqPk6mp/lJgEj5BP3xmDV0tNSs1TKZU1pWqVplhtf6mkn6QLyT/AC7Y8v8AF3EaudzBCMRTp6gguENwrMeo9CekbE2eZ3iyvSp0dTQoplyp3Pl6YmZtJttzr64XfwJWyfSAdgIW/tzfJ/a3Tl+TvpxVqllXTMUS6hT5TKW/mgt2tN//ABi2cWqs9Vgi3YMTHqdIJI2lVUzGIafCPP0ANCICxebL1IGwnTHp9pw54bmKaUGHMeUETE2AAIO46E+2M7pktJWreSqqwUsCDuIiblhbaLj2wb5XN5i0xp0RpCiQbgiRvJiZ2jEH+xVqEU7MhHXcFh9LdhIgH1PWwkoZA0V+pmOqV9CBeeh/xEjfGdPfyHyXF0dhqDKw7mxHU3n3kW++Hr8TPJTBmyMxnmllEdBIiTPoMAKWen9Kn6gLANAb6oA2gRbqcG8OzjF1ZKXmaUBhp0qV5BI+5A/a2Hya0BneJuc0pWyGSSRMdRbqQPWL4XjPvTcNV0sNWpuQKrXMljupKwSt7mL7Ayvr5ldQCBraFiJ9SJYxH6nbHTUUMMQsNfUdgBsGmPUEHBKyX5rjtN4AGlQLBXMhlYjm/MRpvaRzx0OC8wv4OW1CVCtpIv8AUzD6egMdNo98LeIZunUZShAA3VATF7gaQZltRk9/XDDMVVCUGkwoZlGhjpJZlCnSJ2ncdYjcY3nS6CZThf4rSLAKJknqxmZ3uu8/UO9nGUpIzMKh0qysCWaV3B7iOa5vNvXC2vxGYg1ESwL6GmeykLAAEAkzY7dcT6qTFGXnVkjzAA0EMwksZvaT1uLE4PEySenP+2aaGFI3iElpIsRafUzPWwwVVqmpSYrWcqTrKKpAPNqggCReRJ9dowszeUqgk611kzA5rEGCGEC826/pjvLZlRUqppBAhdUEEaCEaPVp1fOCYtSLwhYdCCSJMsugCUa8kbH9z7YZ8JyqpQqZesQQiCorKbBtLEqD1MDpaSIMnG6vEKjzTCMFAFgJEkAw3Rrgev6YEzeW2BhQYnSJtDH0vIFgBuNsUIrgiNodnCjkUID1khy0dZ/Y9Jwl4ZUZzzgmnIMapMhQI+rmCGI7xHQnDLN5QhUCs769l30gbSkm6gm8Rfe5nulwWvSRdOlV3A1AaosS2nc7dROJdkFfJPUrQX1aSTqIG4JIvtvFukj0xYP44pWC1CRf1j6dPTtf5OFxy7MWYPdmEjTC/lJ3JiZ6XtfsOqbVJZvNmXa6hY5pOxU9yJj98Fq8sOeJinqlapOsfTMrDXm+5HQg/wCSThK0qdSr5jGAqBSTfmVlIFyJIESZ6YgJqQPLZQyiAKjXXptte207dMd8KyNavWNMzLBWdlEgKJ3i8FiJFt9r4Yt7PeAcLLyXQ63G7LCKoAAGwOq+q0XvMTh4nDqVGdQ1MQAbAki9wg+nczAm153wKMg8DznKqOUlpBO/5gLjcRYWPriVOHBVWpTFRWZd6jgCJmILRvbcTbrbFmtaFq1AwVAYZfL5ugGpRPTpeO3tg+vSapT0/wA2zatJ6FbxA5oHpvhZxXhbsS6qVaSSSRpAiFUXvA/Nvf7cVM49VUog66zJGoRCraTOwttMCR3xSDQFJXqsMxmQzqoIporAamWQamn+UkAAiwg9YwX/ALK85VOrymBkgDk/uiSWMC0k7kmO9i4dwTLZYaLKeWWLSfS4EgdYFr2AwaMoEJIUMpggwzGANz1JxqwFi0KJ5jUYkbkqZ3Ox9LHaLkYrXiN9ZYUj+WQxsAJABMj+8LSYA7YuHD+GLUi86TJgeWBPaCTsLD9xtHxLhASmoZPMhjpaNREzYt+WfUATinXZedfwKHdkJ9Xv/wBmMxfv4RPzUFnYzSBuLb9cbxvyjPi8+qoIcwJFRoPaCQP0AHxg+iIajFpeoD7CnUMfcD7DtjeMxxnusx25iiYt+Cxt3KVL/oPtibOCKleLctMW91xmMw302FpWe1v9zt/dpn98WFDIUG4DER0iDbGYzGL6QXOjmq+iED0ipAj2xPkXIowDAiLewxrGYfgz2RZ6s3PzHcdf+EH9yT8nCTwuoqM2sa4uNV76t79cZjMbv+WOfsdxH/eL7gfHbEuZH4ae7f8Acx/fG8ZjE/zWA3GahFCmASASJHQ843GIuIoP4RWgag7AN1A0rYHcDGYzGvpui+FOStEkySCCTuR6nEeac63Mmde/XbG8Zh5ezTNHISmQbyb/AAx/e+CKg/FUdNO3S+mbeuMxmD5aNst9Tt1BpAHqBpewPQYLNUnUSSSCsEnaVJ/e+NYzGkV1KQFSoAAB5e0W+of4D7YYeLsuopZdgqhmVyTAknWtyep9cZjMV9MlPCaYbMUZANl3+MWLgCBeJ5gKAAKaRFo5U2xrGYxPk8fZn4vtTWLaggaPzc6i/e3fFc4bVYoVJJAJAE2AtYDGYzHTl7UO3pD+FpNAnkvF/rjf2tgPwYoNfMSJ06QvoAzwB2AgW9BjMZgvpRZuJZRGPMimw3UHGZamAAAAADYAWFzsOmMxmAidInbff7x+2I1/rjMZhIhaY7D7YzGYzA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MSERUUExMWFRUWGBwYGRcXGB8eGhscGhobGB8bGhkbGyYeGBwjGh4cIC8gIygqLCwsGiAxNTAqNScrLCkBCQoKDgwOGg8PGiwkHCQsLCwsLCwsLCwsLCwsLCwsKSwsLCwsLCwsLCwsKSwsLCwsLCwsLCwsLCwsLCwsLCwsLP/AABEIAMIBAwMBIgACEQEDEQH/xAAbAAACAgMBAAAAAAAAAAAAAAAEBQMGAAECB//EAEMQAAIBAgQEBQIEAwUHBAIDAAECEQMhAAQSMQUiQVEGE2FxgTKRI0KhsRRSwQdy0eHwFTNigpKy8SRDU6J00hclNP/EABgBAQEBAQEAAAAAAAAAAAAAAAEAAgME/8QAIhEBAQEAAgICAwEBAQAAAAAAAAERAiESMUFRAyJhMnET/9oADAMBAAIRAxEAPwB4lKq96dJAvLDlmvJnlEw3vtFxOGtDw/UAtlqL92aozMfkkW6QO2FWR4iuqzN5agQCYixMm32HbDFvGS0wAGLNAhRc7EXtYbX6T9vPXTE2ayVdL/w9FVHes/2A1fphPTXNOwbyaQUSAWYwZBEjnkxMWte5nZhS41r56zK1QDlXemoM2UEczWEsewiBiDN8bLQGfdrx/jgHiBzHB8wszpGr1neR0NhMD59cR/7MraabHSQwQA/8gaPgEY74rxf8MjWbKbyT0jvM+uAl48z00Ugclx02WxPWAVB/1ZXjDE8KctphWaPpneZ/lPp6bfdhR8MVARqpapv9ZAHytQf6OFNXjYVyTMg+m0tsO3+OGlbjrOoIbSCDbVe469p/YYj4wSvBWKz5YF4ANQj9fNvMbemAamTqKWBXSzCw16idJH/EbQzdt/bHOZ8RiVUNzHeOp6CfciD6x1xDR4nqHMSGVDt0ABMz3mPvilWQNxHLVNAYzGpeaREFh63NgfX74n4Zw9wHTSZDusWsV/r7Yxs8DSqKxBLC+1iethFyYj0xxwXjflzzWkm4vMJtNogm/wBx3dKPL5Zld5EaS06oidbel49L4kfLtVKqFMC5FpNzBI6C0xvcT2wqTirO7uDPMxk77np3+3XB+X4gyg6TzNMn3H6wMWgyGWbrYG2qRA1R9744zzBLatQFww/13t74T1882qJsv/i2JKmbvBse28fPf+v3LpboqPNbV/KB7CWP7Wn1xvh1RggEzYn7kE/vhcav4hj8y7exIv8AriTh/EAAoLAKoYDqWJKx7LYW6n03dCwiXgaiFUASCJPbT22+rraO+BKlHyydJi2xUWEAXA3A6i3pBjC9+PKTzAGBA7A/HXANbjMkAmQ3U9Nxcjpv/ni0ai4/nD5dQ2Bi8T0jY9/X9NscJmFc6okEQoIIBFpI3nUenW3eMRcSz1NqFRN+Vo5dhFrz/onr0Fp1NQBBOlYg9Z9DOwO3vgQ2lmS6VNMdKgBEkMtyI9VvN/oHtglH/BsRO+5g/TZe8/1wFlKirUUuAVBBJ9III9ZUkR64kYCkQrLdNQFz0dgCB12sfXEm6FSGALgGDAt0/a569xgzNiWC/wAgMgbaiZae8Rp+PXEWsEGozEjSDpgiZ2vaLkT2g9pwBWWRIYBiYkncb2N5vf8A1cSfzoIUrsIUzOnYCD22APxa09vTZmBksDNhMzC9R0vNu2BmrKBZgdIk3tFpN9pE39/THf8AHMqAbqDNz+Xcj6ZMG8mDhxOHyxVm0vc/mJ7AWCdLQJBtAPqdpUhdZQLMqx2WYMcu0z8b+uMasHUEgb8l9jI59UfYf5Yxs+oAZhokkGOZSygMwAk7yWUdu94z1o60bScAFnvNrMQB994BgnrPXHFDMHUwvMWEiIEzO9zb2t3OBvKaFBB1AmR0ibTfePb46z088i1Fc0mqgKNQmI6yGXcqZMN7bjCUz1jP/uGLW1dLRa1tsZgzLuWUNSy2tDJUsHDXOx3uDINztjeOfnGPMuq1fw/q7iQd7/H3EY0mdAW1ibsZufQk3OBVys0xBM9DaPj42OB6mXcIfjrvPScaxvDLLcWYFQkR1m//AI3jDGpmAbReRbt6+uKdRrtr0MOW4Ppbv7Xw1oFpDTBaSCLixjptPuMHpQbxDOLBAgxv95meuBf4/Y2+nbtqgyfk/wCrTAmVFVWYCPQwNht3P9JwN50s5UGRyEehUw0R2g2jGvaT5rjUKGI3H2WYEj3PySfTAeY46WkHa3fbb9h74NzXCwZlgiyBPUgCRfruT2k4TrlSr8i8gECbm5BmwgTfa9t98S7HrmwVBBI/lPXf22kDvF99sOchnW0Vqpv+ExJ1AjVrpqbDpDD/AKo6YrUhiFItf7b/AHmP9DDTgbpFSl1qUqmmIklVLffUo+y/GsItOK6xDWPvY/6/piSnUBJB76viW7nadO/YfKKlQOkCR6TBt7Df7YYU68EEXP8AxHePTtHX9MGYBwaTtI7zvcnfbEZzCq1pMn1iOwuCZ72+cQVXaL9CY9j8ACwiOkYEpobsfpAmZEnqAL7mR8XwUH9LMmZLBZuAegE3PU2i/XG85XOkvKmT6X3/AFOK+cwWkkXIEdgO3+Z9MDZbPN5puDb6fQ9ux9Z2jbFh0fnc4dSjY7f1v/ngdc1J0mJMkT1kz8H/ABwuzGZXUZLdRHxb5xGaxLiCRYDpNwL/AG/fGsBrUZmYgTMx/ljVSlsJ+fnAP8awEm8GGntY6uhGJkzhI23MkzP/AIwcuhU6g+1o1Gfa/b39cT5aqAi2GkhYEQDYfsYt++B6mYAEEk+nr37z7Y4VytOmeWWFgQT6X7QNz22tjOobRLHUAum8gR3EW6HvPtifNVpCNMWJk9SQV5e4kXjvgLLIhVjJEGZHqCpMd5NsTuzM9CCNIp1CYMjSKtR+1x+n9dTtoVXrwqgnckQeoA3kbXJP/NfEBYiHgLESAQJWR1Aux9P6WXnXrEDSCJJ3gSLixk+np7YKy2ZXqC6GNRjmJJIJNoDSQQB9MAd8KdVyzySNMxdRIIvaCNvQm0CMDDL8pCtsQCo6i5kqNuWRY2xM2XdHGmNgbXBF+cHsVPXaTOOstSmdQEiQXWZg2iesSf8AQvaHNB2GoVaYde3KHUmBIg80kb/0xrJ5qlYCTJjm6QdxFz+YG/X5xJUyiyWDgybSYPWbgiw/Xvhe1Ly3JIkmCrKBII7aTKzBGwk9rEmT2KfZpNCsGtYwRMNJJ5SDzWIvfr0AOARVXSsagFm31G1z2BAPT98DfxDad7TsekEEgT3k7d4wOijQxi4YAeogCwAne/zvbHPu1m+2zxSoh0pVcKNgGcD4AW2MwYmpRApIQOpBJPzGMxrxi8acUqYUmdZgkkDT1Hbrcnf49R0qgmOYR7dCN/bvjlMkoLC5LXsZj3JNrR6/vhe9OLQC3aTPyNgoHU9t8UdBtbJUw2k69MSdusifb1w2ymWorQYqHOliTpYXFgGiZAMA7dcIKORZ2Xe8CN/QdAY3/XEq0fLLI6kAt32m153j+uBS4lqVUBZUY9xMTJj07z9z3xAlUiqTYCohPa6qbmPcfbHVOmGZdNp2Nuk2aDvA/XDBuHoalOCZ8trRtJHbsP3wykHUeSgY7DruTEC/W0yTjgUkPLsZEgem36fvhm/CFqkN2BAkbgwY+P2GOP8AYygVCJkRf4H7TglBG+WOpgmmQPS53G498H8C4fqzFLUINxFwIKtv0O+/ph5w3gxamdS9Iv2Ja0+gvgzJcGNOrTaYCuBv/Pb7RjcpUmjTLpqYENMMYvq/m32Iiw6+4xIMmygbz079d+hk/aMO8hkZqGdlFxO6279jB9wMZph5pmYmT0mf8I2nbFuiTSehluYqwMGIPT/W3Tp1wPUU6iosqyAegG/ySBJJ+LRhzlnZ66hoZZBk7Lp5jY9gNz26YizSOFvI6z0btI6QDhzo2EdQkwovB2iTvaT1jt+mIDT5yVtZZ0joIkT1nt64tq8EilqtcBjPTc3+bRgatw2IKgwC3zAkfrOM6yrQEk3B0my79LR23/wx1mlKtKqYsJHsL/f/AFth1l8jJIIjb4tv+n6YFz+VAYb/AEloHU2j7bYZSXtO8H1MTHS2529xjujlysyTDbH9R8dMP8j4SqZmmalJgdJ0kElTMC20GxHXADZF1p80DSYFrmLdb7z8k9sVjOdhhkGiYMAid+4+dziejlJI3gJF77mYnoYgbdcbZ7c0pIsNug7CemNJIAEyYDXsTI7+xxlO8tk4JaYFwdh9RvbqdyMM8xk9FGnEszHyoA3AdnW0jdipwrKWsxuRBJm49De/v/k7p0yqUi9UKFXYEa5YloAjlBXTqZthYCcW4YFy9NRqp2YBbwYJJ3ItsAQATY3PbChyVcK1z+W0iOl/Q3v/AExLmM3zEBjBJgKCIA9Sb/PUdMDqipGk6mgc2o2DCd5vIvHrg69smPmhwoLFIkKQLGZ5GG12uJtdu4IBLmOZvaBsQTa1wdu2Oc1Q+nUS0AkgXIjTv0Fjue2MTn5mAsYL2J2sezDpfsL4qvhM9As2o6RAF77GN2G973nG+I5aGNLmgiLn0M3+TjeZdhTKiCosCL2Mk9NSmYMH37nBy8Lqsxcmn9MaXgzK6dJIadX7ffHPeU5fxn1VayZ0nSRciSdz2YX7H/uw+zGXaiqkKSr6j9AgkEixIk6r/HvhdlKVWnXZmBUAnU5AOksqqCLEMSyqYEmem+H2VqBjXSu5ZyAyQzXBMatIAG8Hawx15zYbCunkqbCWqlDJ5fLYxewmL2xmGwyNcbOoHZgZxvHHxZS0uCEp5gRFUGDcR6TJt3nEZySLo1MEDCQSfUz7dcS8MzVUkDaxBUn7eh3J26/c1slTIgoCDB7XjTfvN9+2N49Hggr8KKsZ1EflPcRIMAxcdiffEPlCCpZiDuAe23TpAw5yalWZfqBVVvciL3mRuB7xiHM5pVgDpY/Pr0xVz5ZPkJlOGmNS0wItcwfcdz7YLp5GoeYiAO3qOsfGIWzwIAkmBAX0EEYN4TxQKR5jDSTH67nvO3pGM9Myx3luHFSsnY/1w2r5VdJ25uvSb/1AwZ4Xz6HMhAJWorRaxIOr4gKRgPxX4tOXNbVTpqKbSJEE2AkAkBrEn3jtjtOOzW9aFSmEKgRaT0sBef5Rvv8AMYxsyrQYiCjieoDLcR9/YiOsCcJ4tQrUhWgVnF6arGgx18vl5++qSOkYn41w/NGi+YZUplRr0qNtPNcgEsSYMkgCCLyThnFrSarkwWJCyJeBG5UEW9RHTAGey70k0SGFZdQYTqWJWVNirQQfthf4p4pVpt5YECnYGN5A5iCSJNr9hthdwbMM6yzhrwAJkXHT6R02xuccGiuFZ92eojgVClNgxBXUx1inbSoABBuGYme22J6eZpsSC5Vj+V97GNjE7HacB8NpHVXKmGFQCepH4jgD7A/+MR8XyArFEZBr1Ag94UtEnvhvEzktb5lSRzW6g9Y6bxvjtJYNYXJI6kAj03x5dm83mcmSA+pQ2nQ41DqbE8w2/KRg7LePCgHmUSPVGn/6tc/9WOd4HqrpVoaSdW9j6wf674X5mmHcQZ/Bqe1ikX/1vhflPGlGobVVU9qqkfrIUf8AWcPjkxWAbSqcrRzalJbSJV4gSF623vg8cWfTeV4mKN6VSCBIK7XAEf1+Iwp4hm9QvNzJ3iesnra32xxxNNFQhwQ/lqPpNyC2xAg2j0uMKlzxKwCWgS897AX3AufsMGVmiatHdt1INwekETB2viRmjT3KgHb+Ww77e+/rjeUdfJYi0kC+4lWNiNrLiVVRXpq5NJTRVgwAJJkrF2AWYJn0xMtPCEarfmvaAL36i3fEjgk6mhwRbsYJEi3YDDCrwmg2lF80HUs69I5SZJsx/KG+SPljnGo02WmgEgkTpVjGsgSSII9B33GGzIsVfbWxgAKWIuZj8sgWPSfTG+H1itPSKKOBLM5XmJnmhyOU+uwtO92fEc15hVWjQxkqAdI0SY0aRIYgGNVgt53xpuOhyWBKuoChSoCqVkTJeO0ffpGM+NFgLNUTLLMiJvBI6EnTt09DaOmNp4ceRznSTCjQdbeioDq+egvgnMZJokESVsQIsdzO8zB3HSZvgfL5MoTqaSJEk7RbSL7ep/fGuOfKnHTaj4MAX8Sp5RFxrIDEdbg8sdgZAvOF1LKJRqQFR1g8yEEX6T0Ia99r3tiKpnCSAJZjtewPfVsMRZmlOrm1FfqA2F76o9f3xrn456w+Oe6DzpHmgsxYBCQJJC6CCSAbaoMDBFXJaStQHTrXpKhgZJHLBUg8p32OF+eoKFJAJJDrtIuDHMcHZKsapSkKZqMbqATcmxiLbwY9TjF7nQv8QVssrMSEqdrFyLWt9sZgTOZ/MB2CmooBIACG0W63xmLsdvS6dILY9gZ3v2P3xy8T1jqe3b37/Bw1p8Npsgf6VJuJJ7bdF23++B88mkDyXEifqgjpb1gyYEbYy9FpVmM8aTC0236bWM+/bAtFQx5gIkGD19f6fOOuL5sKCagV+qi/69IwtpcZpqQSkmd2Nh6RvbGXmtm9n+e4dlzESukSSogdNu8kH9cdZZVbUEChVjRMH0PWY2+3XHFPPUKimATvMnY+gvPzt3wInDS0smnQTGotHxe5+MU99Nb9FfievWoU2elUZSmnSytDCWAsV73mP5vjAFfxLmQihq1QtUpISzMWkx6/3uvrthlxLgnnkKWQ2JCyZsdUORZJIA6n22xmUy2VD0wirXZiBdX8tQYiV1qtp3v98duPG40VZXOVtNSrTqMBSQBiqCQLhWKhecyILE6gNzGLT4Z43xbNFlZg+XNTS1QuFbQegUhgZUiRE3iRYiMHM16DKDTpqyEWTSo5nQrBkfSurb84xYuDZxMvS0eQY1m9NwymwuApk+8Y6Yg2X8J08wVerqvTFNxqg6qf4ZsBEllM37YFz3gHS5GW0U1iZJkkneTpn2H+eG+TzqPVrENNNSHKMYUF1WZBg6tSkw0/VtjnLcf5QyUkVmOlFA+rtaCBabxsPjF6Sq5z+z6rUAp+eiujvULHUQXIXSQSBp0gEgRvPQ3P4T4OajXorWqrULMQpUkbI1ucksY77kbjbD6pVuWhWZmmbx6WuABbHNDNNVzmUBAjVVkGT/7Li9h3xUqH4p8PGp2H4zyxJiFJX7ddumK3xLIkPamLEMNVwY6EFY7SD+uPSeIK01x9KpVbnPW73Pv3FvbCk8M1i51Ajp6/M3xz266STHn9LhmidaqVlRa5GpS4i0mBYg98M+FZRqUsraUUM40sYiF3G0T3EiGi9xbP9jAwGLTcWBO4gSDIPeT2GBj4XPklEaOYGQCDueg2FzEDrh8h4kC+JK7MoelTqUwQRqU6gCYJsYJBsRA3HQ4JbKLUpllp6GeCKYYwDBBJ1JcXMX2PpJ6zmUWj+FqWPqZgIEkaBqIIkybx2O5OG2Zpq1E8pHJUbfqj0lE+momw6/OH2ztJuH8PbRpaBzUxt0K1Pi98C8QoE1qSh4JVViTEgD7XJn3PfB1UjSqoSYInU24BF9J63MDpMdMYOFu9anV0KzBySAV+kGwaGsbTcTtfFiD5mm1Nl0NMs0k3keY1iDsNBH/Rg7KZxmIABkjUtyRBZiIi/QnaBjqrkxrl2ABU8qaXMA7WfSsm8npa+F/Ec0F8orFNERYFyxgT9USxv1AGG9iHFTLMRrYlgL2W0AGY3nlk4Io0B9cgqASNiT7D9gB/lXqOQWrUV/qPSSx0kAwVcsCLmYHUDDDL0qnlialSIAQeYwEgiLSCSIsT3jeJGvLB2YcyI1At0KsJ+dME74FSrpVnqBTEblTFx0FcbhhuP64Cbh7O56XPsCYHL16f6vgvLeGOZlIYmOW8C9z064zuHut/xylxpVHnm/FW/XodQ09J/W2Of48keXyLqkHQgG9gbASNXQz6dMMMr4RqgxoYSIOrrHS52uP9bbznhuohEQdUkKonaBcAbz+2Dy3pm8CPi6TSVPMZjT0jTPKBbVAX/uN7Yh4ZXSnTYPBKk3n6ZkjsDINwd5IkWxYF8FVyjRSqKdLXUMJJBI6+wwi4Yp10GanIqro1wSQSVVoieZF5rA/GNTpnA65zUJR6aqbgM0EekTjMSU8lQI303Ntfr28sxO+/XGY59OWx6T4kbyyKYAueUT0i87AwBGEtfOKQdZg2teB1EjvttbC3iXiWpXqamAgCLb9Qbz64M4TWFRCxUKBYsfi077AgRg5Tp15d+nOcAenyBSQxBc72AO+0GZ++IP8AZ1J1J5NQF4MDb51H09t8dnTTpsSYlk1AbEaWEDtMH0x1l+GtWXSORYuxaI67n5274PdcflBmeG16R5nSmIlQX+oDqsQDcxbDTKI9OhDkJrYSFiGsIkx0YMwiemJlzjfgU5SoKYCqxXfkaDYyfpsdtt4wu4dxypXYrUy4ZTUYhi5gEcupNXS2w2knHXjwzt2nGQVxHLTl2qgkXUNNo01FU2IG15uRfCnNUVpnSkqQKiG5klaljYWkT7W9MO+K+I0U+S1PfkuxvIDTJBK9L3Nt5wvr0qAKg0CSwiQ8Cyz1EKOne/rjfHFYccEo0C9Natd6xgA+cSBJtsbH5nDbhNegqBan1htiPRZ37GcUmlXTSWFCqFBjT5imTPQNt72/wgPHaTNoKV0MxcoY3MC8keo9MN/gXPNZ+kcwxCzTqUiLT+S0lf8An3JCiDuZxxwuitMKXGmDyU16CNMkzLWJjYX2MThPwQ0xWp6CxYq4uyk3psbQZmYwNV8S0ATqNXXN5WSduon9+mHEtmV46guy6tfTqI6Lf/K3TEuT4ijZjLsEKjzHGpjsDTJ9r7D39AMUZuJUmYNFcXtCj1NpN+uI8j4hyutVD1Wb6hKnoYJjRG4jGLqlW8O2urAWDVc3PZjt2gzgQ1gDBtIJ0ybReZiw9D1PTqiz/idFZGRWYOGhixHUyoGmxGmbx/XAp8WKaeoU1bm0xzfyzvPtgsrW4tHkMYII3teDtHU+vTAuadgGOqT6dNuvTZsVTL+Mq7uUajQRQVLOJLDUpKm5vPsbH1wLW8YZmnUhkpEAa9JQmQeUydV77dNsWHyGZqoq1PqIgyxAJuaizqm1+br9sT5njRAj8n0AMYN2DEgXBFhf3tEz23FmYMy6QdP0mmjCzG86Z36wPfENHi+bdWuthIHlpIsDMaL7Hfv2xbGfKFr5tBTLQNUGNu8z6dRv37Y1wqiarkKSymQGsYMTN4jlG3oO+JKfHM2xALgi1gq3kTaFEA7Ww68LV3q11TUC0MahO9kaFA6xAJ9h2OHVLqtcaz3l1mRTEAck2iARIIgxN7d8TcVXWtIaWSEpwxHKw8tTZtgQT1w38Z5urRKeVUdA0mx7CbzhTxarV0q61HWqGRdQaDajSJBP96TfucMJxwCk38OvLzF3kR0UU9/QAnDbhuQNatVQN9KIQCLc2rVfpb0/rNMp+J60o9VmqaTvrYbX2HKfXlxaPCXiii1auxkGoqLBEgQugyRutyZgf4oWDIZQhmAZH0DzCpBNQA6gs6hFSIN1M+hIODqPF2Z7OCyibMNUSOm+/cYL4RkkNXNEHUPJogHeQVepYn+9PzhIVBaWUNA/5h7Nvtjz/k4vR+LkbVeIsw5t49YPrGx+fXAFXOMzBiotywRP6DcRPtJ+IuF10rUvMpVKmgyAGAMHY3YSIPqRiUZRrE1GPpCX6X5Nscu463KLpV3EEPBufpFr9mkjFAo5VESqzVS/8PVdlSk35CSG1WIGoaTaTCbXxaeLOzKqLUl6kgFhZV2LAAAWFh6kXwn4lTGWzSFTpWpT8vl6HSyLFz+VYAP9MdeHTnzU7NccbWdFFAs2hAwj+8ZJxmOOKrRSs61buGudIvNwbGLiDbvjMdunmx7HX8K5ZmZjRBm0FmjfpzbyMQ8WyyLSCKqiF0r0gAQbztH63wyfPq6nSxiwJBgidvYT19zhbmuJPTR10kwCRVqGUvMSAoFu0/vjjP2dLmdE+W4SlIMrENUqvNNGlRKJUbTPaJMmATGJeFZlnq0RbVUDb2C8qbID3L9+gkYBzmedaeqmup1zFYJ5j6NQBFPVJEEkSAvYGNsL18XUsvUTUjrVDNDlPw1LmDpexcWEHSBjv4/TnMiOtxJaT61UFlVFLGpJ1czAQTduc2g/ew4TjjRppIpcltelw5UHoTss9T0jpiv5vh+Zy7GKRKnoo5Y2Ai7tHTUSLXGAU4qsjUiAq02Gkg/3QQJ9xjUg1Z6fiFa1Q0i1NWQDSQJGqDe/1ECADMnCKqUZubPVl1//ACIViD0uFBtEGN8Ic/mzUrF3lS1wwFo6W7R2w3ylSoywxpVhtzFZ/wDvDDGsgXCjmjoZDy06YUiTdpMFpFt42sMLEzn/AKkAqAKjBI7Hr77LgngytVV1JUEUyFRIIAA2tvsLdvfCfLNIovAB89JEm2qOY9iTO/b1xi+2vhLwDO+VncuwsWKJqG6jkv2n/HHfiXJgZthcHzayT6kOh26FsQOoXnCSyMY9gYHsRpJw58fVAavn0wG1aaqkd2XmnsRU1/OCVWK1wDMNNMySNaj4KBAMaGdK5gmw8vUpnqHeQPucRZLM6FB0hYdJt0U3/bD3imVVOeoFVG5iAB5lSNgkiwkmXawiwb6S72GFHqGnyhockX2ACg+gAB3Nh19Iay00VVUFyzAzMLdWGoAGTbqSBfbriXPcUrBDoCqssFVRI+klf70ncmZ+MAmoWdSfq5viIH7A/wChgSXK1CGqRTUArTi7XKp/e6Ht64x2DaeVbUeu0EhiokgW3v3N8D8MOoVC19NOV7g6dJP/AFE+1oxDXDDRAt5SgT0IIEkxG027Yke8LLsraVi4Xf1NhJ9cT5vLuQCYB2B7b9J7x3x1w6Gowp01C5aSLAfSLmNJtPrPTDlclU0LUFam7nlK8pMAz2Ikm0mJvvseVnes3jbSD+H0kDYlSZ2EARAHTcX6idow78E0EGfVgbaKg9CSmkfvgYZV8w5prS5mOlQoiPkW3PU/lxYvCHhJ8oFqurhvxFPmABBzEfUCXJsN1Hvh46pFd8e03DOqJIUcx6r9JB+YxX+LVdNM22c/0E4b/wBoPEZeqVdSWYKQoMEbyDJsIA+cIeMElSbQb3/u6tsaldKA881Aq0g2oaiNIvJ02Hc2iPXGqVdkqqtKNYuxFpcdo2AMxFpk7G2ZGqyvqn8Qjk6hR/MR3jYfPaSKOVBOtxcn9Ov63+BjXoR6D4P8eBfNXNSGqFQzlYCwi0wHHTb6tvvixjJUCJWtMx26/JtffbHjFSooluYmbVOth9LrIkG0/PXDTJcX0DkNojQWle/4bG699Lfrgs1qcrPS5eFqPl5Km0wCan6Oxn2v+mJuJ8eFKkzmGjYBo6gevqbdsIeEcTHlU6QfmCmU93Y6o9j0+Ywi41nwXZIkKbH1MG/qBIt3xz8d5GflsmLHUrFjrP8AvWi8mFUQQntFiY6nEvE8u9WnUDKQTTRxtIZGqOI9TdfnEuUOp355OpgIIIWJt12/xwc2YYO6ghiFXmiOrX3336dfS4PJSqXGMnVAfMZfMtVO7IBpIHKsW/kA+ZxmEPFAaVZ00n6ifhuYfocZjrjOvfAivYoIcETEGOxI64FeqzVa1IrqVqSMoUAAQxXqLE8p+Celo6leWUUyGJFl2YmJLRMEQPb+lX8QZioqqpqaWC+dVgkEqToRLbjQLCQPxD0xy4R0t+AlPw23EMzWqCqFqpRLJuRAYqmkWCrpiCJI33wh4rwniWTZUKvUVvpaiSy27mOXvfHo3glk5XWBKNTBnYMyvcTFiIn0xQuKeLnqFgctVqtyhai0jTeFnlYiQyybcojHontzqM16lDQ9YLVdhBAhqlO3RyYU+xjvOEvE81UpzVUsytIDzeSLhuoN+kjt6PshVZwxzFEUk3GttTE/3d/vbE9bI+bShgCryxbSAxJggz/h0tg58px7rFuPPMlxUqvluFdNwHEx7HdfgjB2qiRySh7B5H2YE/ri08L8CrWrCmy7gzA2AE2PthtxjwMuVprVWDeBIi0fvbGf/WZsG9aUeHc2KNSQxYSd+195+BAwTRKEvygSVYDsQS0n7nHCUxYgW9O/bEr1VAspFwCR69Tb/U489/J5XoeVqfh9FROoBphj+8/ci/rhrXyiVspSDHSKNR6JAE8j86/Y6h84gy3D3NMMFkNsTsYJHW+82t74Opo38PXDFVP4biWgmNa9ene/UHHSOvwS1eHGmoFJdEMTqaCyk76TGlZEXAmOuAK2TV3LMdTNBJJJNu59/wB8PKGcGiLtq5TBtIWIk3+k7hTvgnL8HoPSZxWZKgEx5YYGLQCxv0A2k9sE2sVXlyUI1gLAyxgSLQCf+Gbehxo01BY7t3MhRMbSZa95tid8sYfWWadPXm+pTYyY+Ox9MQecYDNcmd4Pew6bfbGbRuIlRYOkBeWOVRa467/qcQ0UGu8mbX+B7i8WwVR+lmCk3UWEkjmN7R0wWvC6pGpabSdrH3m+DeQ7oRK/LAIFojp0/wAB98TK5IlgVMddz26XO+ChwRvLJKxoWTcCwEkwbmPbpi4V/DiLlaBCjzHZAPW2sn7j9cPHjb7bnH7U6nXAJmTBm24O/wC+N1+I1CAC7kKNixMK8ExJtJHTFmzfg2pSVnXRYE7yep++OKXgkgg6oOkAm37lpxq8ORxTs9QQgHee32j7fviLMZZFMsZChTpN5IAAHoJ3PsNicXHMeGKeplFcSoOoyOWdl2u37ddwMayfAMs9JGqVPqRTAubgN27+uGcLFlecKIOo73k+83+2InznNAsIsP2x6vkeH5GNK09R2JKgz89ffBf8Fl0v5IH/ACwf1M42ZK8m8PcOfMVfKVirMDzTaAJMjr9J+5w14z4TC1AtMkOy6uRGNM+hAnTJ6bWx6KM7lt9NMEWBJAN7GLzsT8YC4x43o0Ecr5dRwLKYkdhpUDp+2NHHkuY4NmBXP4bgzyzYmBMCSMPMn4Yzr0wr5bckrU1CepIYBjqHr0wZnvHeZ85sxTo0JUKumCTTCkmw1CzG5Ik8o2jE2V/tKzlUWambMGUUzqHsQbg9re2EA+HeC+IKQdIQmb6iDH/KII98W/hnBcy7MCquZVXPWUUXAjvPbY74q2S8Ucbq/TSqWEDTltrWuUO5xc+G8GzxAZalcNUZixDgAkCCSAREGRAEW++eUMVjMJRLEuOaYPIx2tuJ6YzDU0WFvNcEWIExa2N45dLwQ+Bc+jeY9Vj+AB+IY/NMrPSApEi5knbaq+KfEBq5uqtODTYiSDMhTTM/AWIFgJjqcO62bIpinRpeTllcqrG4qVBpksx5qjAbmwkgCy4r3HcstLNhEbW0czAES2m8T62+MdsGrj4PBcigrAMwYiSZiJBHSx3HWTiy0/7OcuVVgpNgTDN+nN3x55RoVKtWm1MtcimShIO5JEz/ACq0+xwRVynFdc5XMVDSIGn/ANRAAgCwL3kg7CNr3tZ2XolT+y3Kt+VvfW3/AO2C0/s/pKgUEwBA3Nh0ucefZccZUc1asfRaqx92qH9AMPMhxDiYC6nq9JGoHv1B7frg5eu+2bZ9LDl/DC5fNZdlYwTUVgev4TkHDTi/h9czSpqbKJJ+0fuThDwTi1apm6SV3aTrKK0dEYEj4J6nFg8UZ2rSoUjR1ai0HSJtBN7G2M9ePpSzPSuZn+zhVWabT6Hf4OF3/wDH4kAvpHZbn32jBreIeIEEqWBHQ05/phfS4/n51OxIBuPKXpv+Xp398Y/X6H6/SxcE4IKmTyhIEqWMbAg1GMnvb9zio16iaX+oq3luLgGwLiDBtftj0XgLgZOgwYMBTmQZHcxHzjyrgwApFs276AVWb25eUEi5UAbTFhtjtkrTugwdBppVG/EMnr9K3kJ1/pguhlFUyaUT/M5nv1iP8sM34AGQtQam0kMpggEgEHU0tckj0HbtFmPDdTeABBkMQon7Me0QW6xEXxeOeosz0gzOYDnmCNeZkEzFvWJxw+fp6YhBqJjQpn4MYlzPDFIpjUqlnCnlYm7W/Kv5d/b3OGI8CMLO7SN2OlFI3gKTI+f/AAft9LsizeegKQxA0zY8xhiNzfbr742nGVYGQ9rfWd/YE2xYst4cyrkq1deS0GootPYDv9+mNnguRJKhgFBuy+Y7MRzcsSNPcx3A74f2XanZrOrU1AIBIIJvIBEE/Y9cXTxTXNKpR0PARJOq4EkKIJMj6W69cGNSyCi9GoxH8mXIHbcqJ6bmMQUc2pzFdjlqlRB5dNVJQFSASfzXJJ/LJ9sMiip57xBVfUoYxt95H698CVs1m2AARyR1CN07GNo6+vzi856n+Ip8hVUNK0zUBVoE84VCSZE2MCNjc4lrcRrMeSjlgfRCx9vqXBl+12oSpnCvLTYCD0VdPrf/AFGBsilf8PWStNkBUajtdQdIkgEgx6CcXDi/Fq9OlUUvplSW000ACxBYEsx6hR1lhG2FvBaVSs1NWfUVGVQW+lSp5R/dYkTF4OLFiaj/AGcZ8yC4UHbnNvcAfGIW/sncLqrVSDf8wE37nVi/1vDtMMPMrVSL/wC8rvce2oDr1wvzGU4ShKhcs79dbho/vFiT8CT6dcPjICPw5wLLZNzUoZhalWGXRIqWJBNkVStwOboO+EninP5KrmoqUnatINeoqVGkIo006akCJB3ZQYU3JacXSnxnLZPKs9JKb1GJCCjQZVqOZ0gAKYAFyATYE3O8uU4gtHKkU6Naq96j1XQIGqE6mqHzGUxI2H5QAMbKmUuK5Vf/APLwuvaxP8Kifl2JgkTIMnDY8ZzrJFLg7gHpUqAD3IAA/XFlq8ZajRZzlrorO5eoilioLE8mu5w5GZqFASFSwME9xcSe2AvP/wCL46y2y2VpAXkuWNvZyLD06YY8K4NxDSP/AFSqi0l0Qqhgzwzaj5f7GYg9cOPEXFzTolVrUZf8NRI3eFn6ukkk+mCX4tRp0W1ZqmdKksVZd4vsbenxiTyepUMnmO/8xxmFHKbz+/8AjjeOLerDmsylThXD6tSymrUeAYMF6tgRsLAWx5hmH05vWrAkknqSTbed5xcuN8U//qcqnlEqkhqhmC5ao2hTNwFiTteOhxQBWU1VIUKL7dTj0724vQPDlXWFAg/jdfykmqv7N+s4sPB3RUCOSAhKSqs30tpNkBI2Jv3GKv4Mqw4mP98CfipH3E4vPB8rpruAAfxa1jtdyf6Yx8unw26UyCdbAeiP09CJ2xytemsFajOexRxt7xix0uFmCFGq5Mlr3MxtA7ekY1VyjKDykEbgn/MDDowo4LV15rLwfpNTedX+6fucWDxhX00KUDUCx3MbiIsL7jC/KqP4mhtMvtH/AMT9iTgjxshanlwDFzt2AEj7Tg3pEPKBPnlSbbi3XviPOkxopsKnKxkMdUwb2NxIwyhho+qCo2I/aYj7HA3GsyPIqnS4/Da8CLgibN/ngRxxjMCjwwlW5qeX8sBTs/lgX7GcVXwjxM08mjaC0OKfLYwqHmFjqIkepA+MMv7ROKKKJpDcyPgcsERzDe21hhV4NyFWrkqYpl0YVqpYLIB2WGIlgNUG3p0wpaM5n3OhxTSqumQVdrgidiLf5YUVPFsX0UQOkhyR1vzxiI+EloRSdPOvIHmcyibrdVJBUgbjaemOxwTIc4GVRJWylTIYXurWgncgbEYih4l4npVlkrShSRDC2tTYrJJMi4P+GDUzlJ5amlFyFEPSQNA6D6Tb1jp06CUqVChNOmtKkrEalXqfURvAtuYxJmtBLEty2PKAO07HeNR7Ykiq+IHpUwBRbTBlqazqIvpbYiZ6T6SMbTxHnKgEU5UgQkNFxIBEXHpsb4zh3imjQpsuuGKoXDMJCi0LBkk36CPscRZ7x+akLRLM0XCrPxcmfsIvgv8A1DDxHOBWJpKrTJOlwq3AljqtYbn7Y48NUnatWaqsinSVwZYFmqS5kzEAqR35hM4WHNViNOitBYA60IUjeBMfWFPbfrJwZlspmdPLlaql4k60CyPTVqBjvI9sEQarVzlRgFZlAloUgDrcbflP3OFlapmVYu0DSer9LmQCxHT9oxZsvwvMisZVU0AG7zZ3aAeQgxoI2EwJ3OFIyRrV1Be9MvpPkKQ2giWNwCBqIBIPxAwZvyLARoBtbZtqgDLKFdRkgNAJHKCLk374ZeHPLZajR+HFIVAx3by5MGSYk7fEDbBWYr09RVq4eoUjm8kBRP5mqSKYvtMmbA9FHgqgvl1AzKOY2aPLMBRqMmHMmwNrT7WYTvhmRWo5FGlSVdMlyJsD+QlOZrkEiQPcWa5fNpRQnUKdNQ1wjAch5oDNJ3J1ReCb47rjVcVgxBsQLQd1LKLKQNvbcgYVcYanmalOhTDOFBeqpNhEqtIgtALsDqM/SOxE6yIRlcy1Vhm67sBpIogwIpn820B3jpssCbnET8dp1EceZIaw5yS0WgJqm5EbYZ5MIBqOXS8x9MiOkaNxtvg3K1WqvyJZLFTNmMbi1wu0fzHCileKalA8h3B3HkNBBsRqZQCN+uCaLhI8vIs3cv5K/YB2IF+1sG0XhirlaZWWBKwNBYwQW7XX/lnYjAVbxBlqSTVz9Jysk6aiAnrARTN9gMCDU8xma2b1LQoUxQBWGZiA9QAkiEWWCiItE73xB46zOYTI1ddRIbSCqUytiw6l29N4wBwbxxw9EVquYmowNVwqOxZqh2FoGkQvqfTdd4y/tAy2Zy70MvTqhqsCXQIIDKxMatXTqMFKmCpTO9z1MjGYkHhwm7OgPUTjWOenv6OPHXGPO4Hlfw1UPVB5RAtTJAAA6Boiel56L/7NfAbZioMxWWKSXCknnbpI9Nz8WxaqnhqeHcN5GJIDAGdKuKY0u6EQQFUmDE8vsbHxDOpkcmW3AAFzd2Y9T1JYyfmOmPV04YoGey9LK500KV5NOpH8uqpcb2nePURuBi2182aJqVZVWVjPLqAJczvEi8dMeVZfP1Hzo1gFiy1GIEayNPMb/TAMAbA2E49Mz6q4q021QW0MRvAgyD3g45cvbpPSWl43dZPmUZ//ABhP384Y239oZaxNEyeqRE+vmH74T1PCOUQ3q1bdfOjftjih4PyrKZqVS0biqJ+0E/GLYVhyviF/Np1YosFk6VBQksjAGSWix2i+JuKeImrvRQ0wgUuJD6iYpncaRA+cVtfD2XpiRXqggwfxtjFxA9MFPwwLVpMKlZ51AhmBUTTgEW3mNp3xbFh5Q8QlQJZeW0eUQbevmX9+vpjniWYrVqbKrZdtQ+kUyrEbxr80hT6wRfCmrwamWvXdSxuPNUQSCxAESI9RhbnjTphlGYckgxDqdIixjRJE7xg2KovG3jJ8ypT+HRCCIcOCRzTaBeTgjhHGcxkshQNMlmd6o0j0i+ppYybziptweHTzGcg1V6XIi0G0n67X6Ri61c1Rp5TK8qhSazqCJAUMOk3t3kWODyjM5OchxbNZqrLhQOYA3LLqUj6v70T32x1mvCmdZAXblB7aY6GJ55PsCcTcK45TZjrZ1UAwycqgyYH0jeBYdJwdn+NZRWMl60XK6atU23+vln0HbFOUMspBxHgppXfMioTyhUaCuqB/w6YiZncDvI3SyoptYNmF5SArljH1MICHTJA77fODT4oohai0sjVbWpAChAAIAI5SYsT6X3wZlOM5st5i0Kcsq0wXcwNMBiQgs5dW6xb2llKfw3w2nmEZ6eWy1GKhQrUILysSeVBIv36HDipw+otRFU0Vlh9NJ4ETEzVuCe43IHXHn9HxJnaRYUswtPzKhZkprMsxCkqWBN49RPS+I0q5qoVqvXrVKbzzhyoHMRBCxEGb3vG9pLyieiZrh1Q1KdM1DHNVJFNQQVUAN1mZYXt6Yc1OGKka83VsTbXTXoT0QY8t4Pcr5rlw0qXdmYKAY1nUSTPML7fphtTzBTKVTqbVT5F5oBElNSx3FvcdJteRxri3FX8+otOpXYs4pJ+I2oKsS0agOVmaCTEsPXEVPwmKvPU5UViBTDEwQBYsbgEdvTe2KzxTN1KVZKdwaks4Bk8rmFB/KASDHSSbzj0Hh+mlSAZvqgAaRuVUBj2sJjpBHTGeWmQDXyGRC1AuWVF0aVaBGqCP70zGEHBdVJeRVaarqpLXHKGER6Rf1tgnxgGqLpVmADK3XYnfbbmJ9x64F4bTGZSrSQlQzwrEwU5FGraZAU7DYn3wbcWHWcz1W3moFVdZIczemJ1ETtsZ7+2DPCtdwKlV001K3MYQaosAoJ6KkQtrg95wq4xxBXFGnUX6hqYiWPliOUx/OwVJ9W73JzHG3MatSLTKETfUzKGYAL2ME363i5wbfteLrMZ/OeZVK1TSUEpyhQS380hLLEG3a8EHAWeydeDOaqMCGaS7wb7QDaSZ0gSZN8OuFZ9RprMRqqRpW7aQSikEXguQCY6ad4krc/lorFQCKbEleVuUluUG0mBYfboJNqzCFE/+SkoB2ZhqFoIJYq0A7TAHSeuDK3DGqstFctTtDvyoLSwQHTEajfvA2i2HmZy6UMs01NWhCrKbNzGwAKiDO0gbjA/BuJJSy5RwVrM2uoCv1MTyhQBZQNKgD+Xa13ViM5ejRgNl/IYC/XVJ0gAi5O3fEGd4Stdg5AUDUFJI5pkQsGBYgTO843xA/wAQ4OZmm2ohQJPlgA8xIsWNp9O1wSsgFZAj1LqzAkQE6NABOoQpG4sVMExJtJW/hWixmorF+sMRsI2AgfGMwxrZSvqPk6mp/lJgEj5BP3xmDV0tNSs1TKZU1pWqVplhtf6mkn6QLyT/AC7Y8v8AF3EaudzBCMRTp6gguENwrMeo9CekbE2eZ3iyvSp0dTQoplyp3Pl6YmZtJttzr64XfwJWyfSAdgIW/tzfJ/a3Tl+TvpxVqllXTMUS6hT5TKW/mgt2tN//ABi2cWqs9Vgi3YMTHqdIJI2lVUzGIafCPP0ANCICxebL1IGwnTHp9pw54bmKaUGHMeUETE2AAIO46E+2M7pktJWreSqqwUsCDuIiblhbaLj2wb5XN5i0xp0RpCiQbgiRvJiZ2jEH+xVqEU7MhHXcFh9LdhIgH1PWwkoZA0V+pmOqV9CBeeh/xEjfGdPfyHyXF0dhqDKw7mxHU3n3kW++Hr8TPJTBmyMxnmllEdBIiTPoMAKWen9Kn6gLANAb6oA2gRbqcG8OzjF1ZKXmaUBhp0qV5BI+5A/a2Hya0BneJuc0pWyGSSRMdRbqQPWL4XjPvTcNV0sNWpuQKrXMljupKwSt7mL7Ayvr5ldQCBraFiJ9SJYxH6nbHTUUMMQsNfUdgBsGmPUEHBKyX5rjtN4AGlQLBXMhlYjm/MRpvaRzx0OC8wv4OW1CVCtpIv8AUzD6egMdNo98LeIZunUZShAA3VATF7gaQZltRk9/XDDMVVCUGkwoZlGhjpJZlCnSJ2ncdYjcY3nS6CZThf4rSLAKJknqxmZ3uu8/UO9nGUpIzMKh0qysCWaV3B7iOa5vNvXC2vxGYg1ESwL6GmeykLAAEAkzY7dcT6qTFGXnVkjzAA0EMwksZvaT1uLE4PEySenP+2aaGFI3iElpIsRafUzPWwwVVqmpSYrWcqTrKKpAPNqggCReRJ9dowszeUqgk611kzA5rEGCGEC826/pjvLZlRUqppBAhdUEEaCEaPVp1fOCYtSLwhYdCCSJMsugCUa8kbH9z7YZ8JyqpQqZesQQiCorKbBtLEqD1MDpaSIMnG6vEKjzTCMFAFgJEkAw3Rrgev6YEzeW2BhQYnSJtDH0vIFgBuNsUIrgiNodnCjkUID1khy0dZ/Y9Jwl4ZUZzzgmnIMapMhQI+rmCGI7xHQnDLN5QhUCs769l30gbSkm6gm8Rfe5nulwWvSRdOlV3A1AaosS2nc7dROJdkFfJPUrQX1aSTqIG4JIvtvFukj0xYP44pWC1CRf1j6dPTtf5OFxy7MWYPdmEjTC/lJ3JiZ6XtfsOqbVJZvNmXa6hY5pOxU9yJj98Fq8sOeJinqlapOsfTMrDXm+5HQg/wCSThK0qdSr5jGAqBSTfmVlIFyJIESZ6YgJqQPLZQyiAKjXXptte207dMd8KyNavWNMzLBWdlEgKJ3i8FiJFt9r4Yt7PeAcLLyXQ63G7LCKoAAGwOq+q0XvMTh4nDqVGdQ1MQAbAki9wg+nczAm153wKMg8DznKqOUlpBO/5gLjcRYWPriVOHBVWpTFRWZd6jgCJmILRvbcTbrbFmtaFq1AwVAYZfL5ugGpRPTpeO3tg+vSapT0/wA2zatJ6FbxA5oHpvhZxXhbsS6qVaSSSRpAiFUXvA/Nvf7cVM49VUog66zJGoRCraTOwttMCR3xSDQFJXqsMxmQzqoIporAamWQamn+UkAAiwg9YwX/ALK85VOrymBkgDk/uiSWMC0k7kmO9i4dwTLZYaLKeWWLSfS4EgdYFr2AwaMoEJIUMpggwzGANz1JxqwFi0KJ5jUYkbkqZ3Ox9LHaLkYrXiN9ZYUj+WQxsAJABMj+8LSYA7YuHD+GLUi86TJgeWBPaCTsLD9xtHxLhASmoZPMhjpaNREzYt+WfUATinXZedfwKHdkJ9Xv/wBmMxfv4RPzUFnYzSBuLb9cbxvyjPi8+qoIcwJFRoPaCQP0AHxg+iIajFpeoD7CnUMfcD7DtjeMxxnusx25iiYt+Cxt3KVL/oPtibOCKleLctMW91xmMw302FpWe1v9zt/dpn98WFDIUG4DER0iDbGYzGL6QXOjmq+iED0ipAj2xPkXIowDAiLewxrGYfgz2RZ6s3PzHcdf+EH9yT8nCTwuoqM2sa4uNV76t79cZjMbv+WOfsdxH/eL7gfHbEuZH4ae7f8Acx/fG8ZjE/zWA3GahFCmASASJHQ843GIuIoP4RWgag7AN1A0rYHcDGYzGvpui+FOStEkySCCTuR6nEeac63Mmde/XbG8Zh5ezTNHISmQbyb/AAx/e+CKg/FUdNO3S+mbeuMxmD5aNst9Tt1BpAHqBpewPQYLNUnUSSSCsEnaVJ/e+NYzGkV1KQFSoAAB5e0W+of4D7YYeLsuopZdgqhmVyTAknWtyep9cZjMV9MlPCaYbMUZANl3+MWLgCBeJ5gKAAKaRFo5U2xrGYxPk8fZn4vtTWLaggaPzc6i/e3fFc4bVYoVJJAJAE2AtYDGYzHTl7UO3pD+FpNAnkvF/rjf2tgPwYoNfMSJ06QvoAzwB2AgW9BjMZgvpRZuJZRGPMimw3UHGZamAAAAADYAWFzsOmMxmAidInbff7x+2I1/rjMZhIhaY7D7YzGYzA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MSERUUExMWFRUWGBwYGRcXGB8eGhscGhobGB8bGhkbGyYeGBwjGh4cIC8gIygqLCwsGiAxNTAqNScrLCkBCQoKDgwOGg8PGiwkHCQsLCwsLCwsLCwsLCwsLCwsKSwsLCwsLCwsLCwsKSwsLCwsLCwsLCwsLCwsLCwsLCwsLP/AABEIAMIBAwMBIgACEQEDEQH/xAAbAAACAgMBAAAAAAAAAAAAAAAEBQMGAAECB//EAEMQAAIBAgQEBQIEAwUHBAIDAAECEQMhAAQSMQUiQVEGE2FxgTKRI0KhsRRSwQdy0eHwFTNigpKy8SRDU6J00hclNP/EABgBAQEBAQEAAAAAAAAAAAAAAAEAAgME/8QAIhEBAQEAAgICAwEBAQAAAAAAAAERAiESMUFRAyJhMnET/9oADAMBAAIRAxEAPwB4lKq96dJAvLDlmvJnlEw3vtFxOGtDw/UAtlqL92aozMfkkW6QO2FWR4iuqzN5agQCYixMm32HbDFvGS0wAGLNAhRc7EXtYbX6T9vPXTE2ayVdL/w9FVHes/2A1fphPTXNOwbyaQUSAWYwZBEjnkxMWte5nZhS41r56zK1QDlXemoM2UEczWEsewiBiDN8bLQGfdrx/jgHiBzHB8wszpGr1neR0NhMD59cR/7MraabHSQwQA/8gaPgEY74rxf8MjWbKbyT0jvM+uAl48z00Ugclx02WxPWAVB/1ZXjDE8KctphWaPpneZ/lPp6bfdhR8MVARqpapv9ZAHytQf6OFNXjYVyTMg+m0tsO3+OGlbjrOoIbSCDbVe469p/YYj4wSvBWKz5YF4ANQj9fNvMbemAamTqKWBXSzCw16idJH/EbQzdt/bHOZ8RiVUNzHeOp6CfciD6x1xDR4nqHMSGVDt0ABMz3mPvilWQNxHLVNAYzGpeaREFh63NgfX74n4Zw9wHTSZDusWsV/r7Yxs8DSqKxBLC+1iethFyYj0xxwXjflzzWkm4vMJtNogm/wBx3dKPL5Zld5EaS06oidbel49L4kfLtVKqFMC5FpNzBI6C0xvcT2wqTirO7uDPMxk77np3+3XB+X4gyg6TzNMn3H6wMWgyGWbrYG2qRA1R9744zzBLatQFww/13t74T1882qJsv/i2JKmbvBse28fPf+v3LpboqPNbV/KB7CWP7Wn1xvh1RggEzYn7kE/vhcav4hj8y7exIv8AriTh/EAAoLAKoYDqWJKx7LYW6n03dCwiXgaiFUASCJPbT22+rraO+BKlHyydJi2xUWEAXA3A6i3pBjC9+PKTzAGBA7A/HXANbjMkAmQ3U9Nxcjpv/ni0ai4/nD5dQ2Bi8T0jY9/X9NscJmFc6okEQoIIBFpI3nUenW3eMRcSz1NqFRN+Vo5dhFrz/onr0Fp1NQBBOlYg9Z9DOwO3vgQ2lmS6VNMdKgBEkMtyI9VvN/oHtglH/BsRO+5g/TZe8/1wFlKirUUuAVBBJ9III9ZUkR64kYCkQrLdNQFz0dgCB12sfXEm6FSGALgGDAt0/a569xgzNiWC/wAgMgbaiZae8Rp+PXEWsEGozEjSDpgiZ2vaLkT2g9pwBWWRIYBiYkncb2N5vf8A1cSfzoIUrsIUzOnYCD22APxa09vTZmBksDNhMzC9R0vNu2BmrKBZgdIk3tFpN9pE39/THf8AHMqAbqDNz+Xcj6ZMG8mDhxOHyxVm0vc/mJ7AWCdLQJBtAPqdpUhdZQLMqx2WYMcu0z8b+uMasHUEgb8l9jI59UfYf5Yxs+oAZhokkGOZSygMwAk7yWUdu94z1o60bScAFnvNrMQB994BgnrPXHFDMHUwvMWEiIEzO9zb2t3OBvKaFBB1AmR0ibTfePb46z088i1Fc0mqgKNQmI6yGXcqZMN7bjCUz1jP/uGLW1dLRa1tsZgzLuWUNSy2tDJUsHDXOx3uDINztjeOfnGPMuq1fw/q7iQd7/H3EY0mdAW1ibsZufQk3OBVys0xBM9DaPj42OB6mXcIfjrvPScaxvDLLcWYFQkR1m//AI3jDGpmAbReRbt6+uKdRrtr0MOW4Ppbv7Xw1oFpDTBaSCLixjptPuMHpQbxDOLBAgxv95meuBf4/Y2+nbtqgyfk/wCrTAmVFVWYCPQwNht3P9JwN50s5UGRyEehUw0R2g2jGvaT5rjUKGI3H2WYEj3PySfTAeY46WkHa3fbb9h74NzXCwZlgiyBPUgCRfruT2k4TrlSr8i8gECbm5BmwgTfa9t98S7HrmwVBBI/lPXf22kDvF99sOchnW0Vqpv+ExJ1AjVrpqbDpDD/AKo6YrUhiFItf7b/AHmP9DDTgbpFSl1qUqmmIklVLffUo+y/GsItOK6xDWPvY/6/piSnUBJB76viW7nadO/YfKKlQOkCR6TBt7Df7YYU68EEXP8AxHePTtHX9MGYBwaTtI7zvcnfbEZzCq1pMn1iOwuCZ72+cQVXaL9CY9j8ACwiOkYEpobsfpAmZEnqAL7mR8XwUH9LMmZLBZuAegE3PU2i/XG85XOkvKmT6X3/AFOK+cwWkkXIEdgO3+Z9MDZbPN5puDb6fQ9ux9Z2jbFh0fnc4dSjY7f1v/ngdc1J0mJMkT1kz8H/ABwuzGZXUZLdRHxb5xGaxLiCRYDpNwL/AG/fGsBrUZmYgTMx/ljVSlsJ+fnAP8awEm8GGntY6uhGJkzhI23MkzP/AIwcuhU6g+1o1Gfa/b39cT5aqAi2GkhYEQDYfsYt++B6mYAEEk+nr37z7Y4VytOmeWWFgQT6X7QNz22tjOobRLHUAum8gR3EW6HvPtifNVpCNMWJk9SQV5e4kXjvgLLIhVjJEGZHqCpMd5NsTuzM9CCNIp1CYMjSKtR+1x+n9dTtoVXrwqgnckQeoA3kbXJP/NfEBYiHgLESAQJWR1Aux9P6WXnXrEDSCJJ3gSLixk+np7YKy2ZXqC6GNRjmJJIJNoDSQQB9MAd8KdVyzySNMxdRIIvaCNvQm0CMDDL8pCtsQCo6i5kqNuWRY2xM2XdHGmNgbXBF+cHsVPXaTOOstSmdQEiQXWZg2iesSf8AQvaHNB2GoVaYde3KHUmBIg80kb/0xrJ5qlYCTJjm6QdxFz+YG/X5xJUyiyWDgybSYPWbgiw/Xvhe1Ly3JIkmCrKBII7aTKzBGwk9rEmT2KfZpNCsGtYwRMNJJ5SDzWIvfr0AOARVXSsagFm31G1z2BAPT98DfxDad7TsekEEgT3k7d4wOijQxi4YAeogCwAne/zvbHPu1m+2zxSoh0pVcKNgGcD4AW2MwYmpRApIQOpBJPzGMxrxi8acUqYUmdZgkkDT1Hbrcnf49R0qgmOYR7dCN/bvjlMkoLC5LXsZj3JNrR6/vhe9OLQC3aTPyNgoHU9t8UdBtbJUw2k69MSdusifb1w2ymWorQYqHOliTpYXFgGiZAMA7dcIKORZ2Xe8CN/QdAY3/XEq0fLLI6kAt32m153j+uBS4lqVUBZUY9xMTJj07z9z3xAlUiqTYCohPa6qbmPcfbHVOmGZdNp2Nuk2aDvA/XDBuHoalOCZ8trRtJHbsP3wykHUeSgY7DruTEC/W0yTjgUkPLsZEgem36fvhm/CFqkN2BAkbgwY+P2GOP8AYygVCJkRf4H7TglBG+WOpgmmQPS53G498H8C4fqzFLUINxFwIKtv0O+/ph5w3gxamdS9Iv2Ja0+gvgzJcGNOrTaYCuBv/Pb7RjcpUmjTLpqYENMMYvq/m32Iiw6+4xIMmygbz079d+hk/aMO8hkZqGdlFxO6279jB9wMZph5pmYmT0mf8I2nbFuiTSehluYqwMGIPT/W3Tp1wPUU6iosqyAegG/ySBJJ+LRhzlnZ66hoZZBk7Lp5jY9gNz26YizSOFvI6z0btI6QDhzo2EdQkwovB2iTvaT1jt+mIDT5yVtZZ0joIkT1nt64tq8EilqtcBjPTc3+bRgatw2IKgwC3zAkfrOM6yrQEk3B0my79LR23/wx1mlKtKqYsJHsL/f/AFth1l8jJIIjb4tv+n6YFz+VAYb/AEloHU2j7bYZSXtO8H1MTHS2529xjujlysyTDbH9R8dMP8j4SqZmmalJgdJ0kElTMC20GxHXADZF1p80DSYFrmLdb7z8k9sVjOdhhkGiYMAid+4+dziejlJI3gJF77mYnoYgbdcbZ7c0pIsNug7CemNJIAEyYDXsTI7+xxlO8tk4JaYFwdh9RvbqdyMM8xk9FGnEszHyoA3AdnW0jdipwrKWsxuRBJm49De/v/k7p0yqUi9UKFXYEa5YloAjlBXTqZthYCcW4YFy9NRqp2YBbwYJJ3ItsAQATY3PbChyVcK1z+W0iOl/Q3v/AExLmM3zEBjBJgKCIA9Sb/PUdMDqipGk6mgc2o2DCd5vIvHrg69smPmhwoLFIkKQLGZ5GG12uJtdu4IBLmOZvaBsQTa1wdu2Oc1Q+nUS0AkgXIjTv0Fjue2MTn5mAsYL2J2sezDpfsL4qvhM9As2o6RAF77GN2G973nG+I5aGNLmgiLn0M3+TjeZdhTKiCosCL2Mk9NSmYMH37nBy8Lqsxcmn9MaXgzK6dJIadX7ffHPeU5fxn1VayZ0nSRciSdz2YX7H/uw+zGXaiqkKSr6j9AgkEixIk6r/HvhdlKVWnXZmBUAnU5AOksqqCLEMSyqYEmem+H2VqBjXSu5ZyAyQzXBMatIAG8Hawx15zYbCunkqbCWqlDJ5fLYxewmL2xmGwyNcbOoHZgZxvHHxZS0uCEp5gRFUGDcR6TJt3nEZySLo1MEDCQSfUz7dcS8MzVUkDaxBUn7eh3J26/c1slTIgoCDB7XjTfvN9+2N49Hggr8KKsZ1EflPcRIMAxcdiffEPlCCpZiDuAe23TpAw5yalWZfqBVVvciL3mRuB7xiHM5pVgDpY/Pr0xVz5ZPkJlOGmNS0wItcwfcdz7YLp5GoeYiAO3qOsfGIWzwIAkmBAX0EEYN4TxQKR5jDSTH67nvO3pGM9Myx3luHFSsnY/1w2r5VdJ25uvSb/1AwZ4Xz6HMhAJWorRaxIOr4gKRgPxX4tOXNbVTpqKbSJEE2AkAkBrEn3jtjtOOzW9aFSmEKgRaT0sBef5Rvv8AMYxsyrQYiCjieoDLcR9/YiOsCcJ4tQrUhWgVnF6arGgx18vl5++qSOkYn41w/NGi+YZUplRr0qNtPNcgEsSYMkgCCLyThnFrSarkwWJCyJeBG5UEW9RHTAGey70k0SGFZdQYTqWJWVNirQQfthf4p4pVpt5YECnYGN5A5iCSJNr9hthdwbMM6yzhrwAJkXHT6R02xuccGiuFZ92eojgVClNgxBXUx1inbSoABBuGYme22J6eZpsSC5Vj+V97GNjE7HacB8NpHVXKmGFQCepH4jgD7A/+MR8XyArFEZBr1Ag94UtEnvhvEzktb5lSRzW6g9Y6bxvjtJYNYXJI6kAj03x5dm83mcmSA+pQ2nQ41DqbE8w2/KRg7LePCgHmUSPVGn/6tc/9WOd4HqrpVoaSdW9j6wf674X5mmHcQZ/Bqe1ikX/1vhflPGlGobVVU9qqkfrIUf8AWcPjkxWAbSqcrRzalJbSJV4gSF623vg8cWfTeV4mKN6VSCBIK7XAEf1+Iwp4hm9QvNzJ3iesnra32xxxNNFQhwQ/lqPpNyC2xAg2j0uMKlzxKwCWgS897AX3AufsMGVmiatHdt1INwekETB2viRmjT3KgHb+Ww77e+/rjeUdfJYi0kC+4lWNiNrLiVVRXpq5NJTRVgwAJJkrF2AWYJn0xMtPCEarfmvaAL36i3fEjgk6mhwRbsYJEi3YDDCrwmg2lF80HUs69I5SZJsx/KG+SPljnGo02WmgEgkTpVjGsgSSII9B33GGzIsVfbWxgAKWIuZj8sgWPSfTG+H1itPSKKOBLM5XmJnmhyOU+uwtO92fEc15hVWjQxkqAdI0SY0aRIYgGNVgt53xpuOhyWBKuoChSoCqVkTJeO0ffpGM+NFgLNUTLLMiJvBI6EnTt09DaOmNp4ceRznSTCjQdbeioDq+egvgnMZJokESVsQIsdzO8zB3HSZvgfL5MoTqaSJEk7RbSL7ep/fGuOfKnHTaj4MAX8Sp5RFxrIDEdbg8sdgZAvOF1LKJRqQFR1g8yEEX6T0Ia99r3tiKpnCSAJZjtewPfVsMRZmlOrm1FfqA2F76o9f3xrn456w+Oe6DzpHmgsxYBCQJJC6CCSAbaoMDBFXJaStQHTrXpKhgZJHLBUg8p32OF+eoKFJAJJDrtIuDHMcHZKsapSkKZqMbqATcmxiLbwY9TjF7nQv8QVssrMSEqdrFyLWt9sZgTOZ/MB2CmooBIACG0W63xmLsdvS6dILY9gZ3v2P3xy8T1jqe3b37/Bw1p8Npsgf6VJuJJ7bdF23++B88mkDyXEifqgjpb1gyYEbYy9FpVmM8aTC0236bWM+/bAtFQx5gIkGD19f6fOOuL5sKCagV+qi/69IwtpcZpqQSkmd2Nh6RvbGXmtm9n+e4dlzESukSSogdNu8kH9cdZZVbUEChVjRMH0PWY2+3XHFPPUKimATvMnY+gvPzt3wInDS0smnQTGotHxe5+MU99Nb9FfievWoU2elUZSmnSytDCWAsV73mP5vjAFfxLmQihq1QtUpISzMWkx6/3uvrthlxLgnnkKWQ2JCyZsdUORZJIA6n22xmUy2VD0wirXZiBdX8tQYiV1qtp3v98duPG40VZXOVtNSrTqMBSQBiqCQLhWKhecyILE6gNzGLT4Z43xbNFlZg+XNTS1QuFbQegUhgZUiRE3iRYiMHM16DKDTpqyEWTSo5nQrBkfSurb84xYuDZxMvS0eQY1m9NwymwuApk+8Y6Yg2X8J08wVerqvTFNxqg6qf4ZsBEllM37YFz3gHS5GW0U1iZJkkneTpn2H+eG+TzqPVrENNNSHKMYUF1WZBg6tSkw0/VtjnLcf5QyUkVmOlFA+rtaCBabxsPjF6Sq5z+z6rUAp+eiujvULHUQXIXSQSBp0gEgRvPQ3P4T4OajXorWqrULMQpUkbI1ucksY77kbjbD6pVuWhWZmmbx6WuABbHNDNNVzmUBAjVVkGT/7Li9h3xUqH4p8PGp2H4zyxJiFJX7ddumK3xLIkPamLEMNVwY6EFY7SD+uPSeIK01x9KpVbnPW73Pv3FvbCk8M1i51Ajp6/M3xz266STHn9LhmidaqVlRa5GpS4i0mBYg98M+FZRqUsraUUM40sYiF3G0T3EiGi9xbP9jAwGLTcWBO4gSDIPeT2GBj4XPklEaOYGQCDueg2FzEDrh8h4kC+JK7MoelTqUwQRqU6gCYJsYJBsRA3HQ4JbKLUpllp6GeCKYYwDBBJ1JcXMX2PpJ6zmUWj+FqWPqZgIEkaBqIIkybx2O5OG2Zpq1E8pHJUbfqj0lE+momw6/OH2ztJuH8PbRpaBzUxt0K1Pi98C8QoE1qSh4JVViTEgD7XJn3PfB1UjSqoSYInU24BF9J63MDpMdMYOFu9anV0KzBySAV+kGwaGsbTcTtfFiD5mm1Nl0NMs0k3keY1iDsNBH/Rg7KZxmIABkjUtyRBZiIi/QnaBjqrkxrl2ABU8qaXMA7WfSsm8npa+F/Ec0F8orFNERYFyxgT9USxv1AGG9iHFTLMRrYlgL2W0AGY3nlk4Io0B9cgqASNiT7D9gB/lXqOQWrUV/qPSSx0kAwVcsCLmYHUDDDL0qnlialSIAQeYwEgiLSCSIsT3jeJGvLB2YcyI1At0KsJ+dME74FSrpVnqBTEblTFx0FcbhhuP64Cbh7O56XPsCYHL16f6vgvLeGOZlIYmOW8C9z064zuHut/xylxpVHnm/FW/XodQ09J/W2Of48keXyLqkHQgG9gbASNXQz6dMMMr4RqgxoYSIOrrHS52uP9bbznhuohEQdUkKonaBcAbz+2Dy3pm8CPi6TSVPMZjT0jTPKBbVAX/uN7Yh4ZXSnTYPBKk3n6ZkjsDINwd5IkWxYF8FVyjRSqKdLXUMJJBI6+wwi4Yp10GanIqro1wSQSVVoieZF5rA/GNTpnA65zUJR6aqbgM0EekTjMSU8lQI303Ntfr28sxO+/XGY59OWx6T4kbyyKYAueUT0i87AwBGEtfOKQdZg2teB1EjvttbC3iXiWpXqamAgCLb9Qbz64M4TWFRCxUKBYsfi077AgRg5Tp15d+nOcAenyBSQxBc72AO+0GZ++IP8AZ1J1J5NQF4MDb51H09t8dnTTpsSYlk1AbEaWEDtMH0x1l+GtWXSORYuxaI67n5274PdcflBmeG16R5nSmIlQX+oDqsQDcxbDTKI9OhDkJrYSFiGsIkx0YMwiemJlzjfgU5SoKYCqxXfkaDYyfpsdtt4wu4dxypXYrUy4ZTUYhi5gEcupNXS2w2knHXjwzt2nGQVxHLTl2qgkXUNNo01FU2IG15uRfCnNUVpnSkqQKiG5klaljYWkT7W9MO+K+I0U+S1PfkuxvIDTJBK9L3Nt5wvr0qAKg0CSwiQ8Cyz1EKOne/rjfHFYccEo0C9Natd6xgA+cSBJtsbH5nDbhNegqBan1htiPRZ37GcUmlXTSWFCqFBjT5imTPQNt72/wgPHaTNoKV0MxcoY3MC8keo9MN/gXPNZ+kcwxCzTqUiLT+S0lf8An3JCiDuZxxwuitMKXGmDyU16CNMkzLWJjYX2MThPwQ0xWp6CxYq4uyk3psbQZmYwNV8S0ATqNXXN5WSduon9+mHEtmV46guy6tfTqI6Lf/K3TEuT4ijZjLsEKjzHGpjsDTJ9r7D39AMUZuJUmYNFcXtCj1NpN+uI8j4hyutVD1Wb6hKnoYJjRG4jGLqlW8O2urAWDVc3PZjt2gzgQ1gDBtIJ0ybReZiw9D1PTqiz/idFZGRWYOGhixHUyoGmxGmbx/XAp8WKaeoU1bm0xzfyzvPtgsrW4tHkMYII3teDtHU+vTAuadgGOqT6dNuvTZsVTL+Mq7uUajQRQVLOJLDUpKm5vPsbH1wLW8YZmnUhkpEAa9JQmQeUydV77dNsWHyGZqoq1PqIgyxAJuaizqm1+br9sT5njRAj8n0AMYN2DEgXBFhf3tEz23FmYMy6QdP0mmjCzG86Z36wPfENHi+bdWuthIHlpIsDMaL7Hfv2xbGfKFr5tBTLQNUGNu8z6dRv37Y1wqiarkKSymQGsYMTN4jlG3oO+JKfHM2xALgi1gq3kTaFEA7Ww68LV3q11TUC0MahO9kaFA6xAJ9h2OHVLqtcaz3l1mRTEAck2iARIIgxN7d8TcVXWtIaWSEpwxHKw8tTZtgQT1w38Z5urRKeVUdA0mx7CbzhTxarV0q61HWqGRdQaDajSJBP96TfucMJxwCk38OvLzF3kR0UU9/QAnDbhuQNatVQN9KIQCLc2rVfpb0/rNMp+J60o9VmqaTvrYbX2HKfXlxaPCXiii1auxkGoqLBEgQugyRutyZgf4oWDIZQhmAZH0DzCpBNQA6gs6hFSIN1M+hIODqPF2Z7OCyibMNUSOm+/cYL4RkkNXNEHUPJogHeQVepYn+9PzhIVBaWUNA/5h7Nvtjz/k4vR+LkbVeIsw5t49YPrGx+fXAFXOMzBiotywRP6DcRPtJ+IuF10rUvMpVKmgyAGAMHY3YSIPqRiUZRrE1GPpCX6X5Nscu463KLpV3EEPBufpFr9mkjFAo5VESqzVS/8PVdlSk35CSG1WIGoaTaTCbXxaeLOzKqLUl6kgFhZV2LAAAWFh6kXwn4lTGWzSFTpWpT8vl6HSyLFz+VYAP9MdeHTnzU7NccbWdFFAs2hAwj+8ZJxmOOKrRSs61buGudIvNwbGLiDbvjMdunmx7HX8K5ZmZjRBm0FmjfpzbyMQ8WyyLSCKqiF0r0gAQbztH63wyfPq6nSxiwJBgidvYT19zhbmuJPTR10kwCRVqGUvMSAoFu0/vjjP2dLmdE+W4SlIMrENUqvNNGlRKJUbTPaJMmATGJeFZlnq0RbVUDb2C8qbID3L9+gkYBzmedaeqmup1zFYJ5j6NQBFPVJEEkSAvYGNsL18XUsvUTUjrVDNDlPw1LmDpexcWEHSBjv4/TnMiOtxJaT61UFlVFLGpJ1czAQTduc2g/ew4TjjRppIpcltelw5UHoTss9T0jpiv5vh+Zy7GKRKnoo5Y2Ai7tHTUSLXGAU4qsjUiAq02Gkg/3QQJ9xjUg1Z6fiFa1Q0i1NWQDSQJGqDe/1ECADMnCKqUZubPVl1//ACIViD0uFBtEGN8Ic/mzUrF3lS1wwFo6W7R2w3ylSoywxpVhtzFZ/wDvDDGsgXCjmjoZDy06YUiTdpMFpFt42sMLEzn/AKkAqAKjBI7Hr77LgngytVV1JUEUyFRIIAA2tvsLdvfCfLNIovAB89JEm2qOY9iTO/b1xi+2vhLwDO+VncuwsWKJqG6jkv2n/HHfiXJgZthcHzayT6kOh26FsQOoXnCSyMY9gYHsRpJw58fVAavn0wG1aaqkd2XmnsRU1/OCVWK1wDMNNMySNaj4KBAMaGdK5gmw8vUpnqHeQPucRZLM6FB0hYdJt0U3/bD3imVVOeoFVG5iAB5lSNgkiwkmXawiwb6S72GFHqGnyhockX2ACg+gAB3Nh19Iay00VVUFyzAzMLdWGoAGTbqSBfbriXPcUrBDoCqssFVRI+klf70ncmZ+MAmoWdSfq5viIH7A/wChgSXK1CGqRTUArTi7XKp/e6Ht64x2DaeVbUeu0EhiokgW3v3N8D8MOoVC19NOV7g6dJP/AFE+1oxDXDDRAt5SgT0IIEkxG027Yke8LLsraVi4Xf1NhJ9cT5vLuQCYB2B7b9J7x3x1w6Gowp01C5aSLAfSLmNJtPrPTDlclU0LUFam7nlK8pMAz2Ikm0mJvvseVnes3jbSD+H0kDYlSZ2EARAHTcX6idow78E0EGfVgbaKg9CSmkfvgYZV8w5prS5mOlQoiPkW3PU/lxYvCHhJ8oFqurhvxFPmABBzEfUCXJsN1Hvh46pFd8e03DOqJIUcx6r9JB+YxX+LVdNM22c/0E4b/wBoPEZeqVdSWYKQoMEbyDJsIA+cIeMElSbQb3/u6tsaldKA881Aq0g2oaiNIvJ02Hc2iPXGqVdkqqtKNYuxFpcdo2AMxFpk7G2ZGqyvqn8Qjk6hR/MR3jYfPaSKOVBOtxcn9Ov63+BjXoR6D4P8eBfNXNSGqFQzlYCwi0wHHTb6tvvixjJUCJWtMx26/JtffbHjFSooluYmbVOth9LrIkG0/PXDTJcX0DkNojQWle/4bG699Lfrgs1qcrPS5eFqPl5Km0wCan6Oxn2v+mJuJ8eFKkzmGjYBo6gevqbdsIeEcTHlU6QfmCmU93Y6o9j0+Ywi41nwXZIkKbH1MG/qBIt3xz8d5GflsmLHUrFjrP8AvWi8mFUQQntFiY6nEvE8u9WnUDKQTTRxtIZGqOI9TdfnEuUOp355OpgIIIWJt12/xwc2YYO6ghiFXmiOrX3336dfS4PJSqXGMnVAfMZfMtVO7IBpIHKsW/kA+ZxmEPFAaVZ00n6ifhuYfocZjrjOvfAivYoIcETEGOxI64FeqzVa1IrqVqSMoUAAQxXqLE8p+Celo6leWUUyGJFl2YmJLRMEQPb+lX8QZioqqpqaWC+dVgkEqToRLbjQLCQPxD0xy4R0t+AlPw23EMzWqCqFqpRLJuRAYqmkWCrpiCJI33wh4rwniWTZUKvUVvpaiSy27mOXvfHo3glk5XWBKNTBnYMyvcTFiIn0xQuKeLnqFgctVqtyhai0jTeFnlYiQyybcojHontzqM16lDQ9YLVdhBAhqlO3RyYU+xjvOEvE81UpzVUsytIDzeSLhuoN+kjt6PshVZwxzFEUk3GttTE/3d/vbE9bI+bShgCryxbSAxJggz/h0tg58px7rFuPPMlxUqvluFdNwHEx7HdfgjB2qiRySh7B5H2YE/ri08L8CrWrCmy7gzA2AE2PthtxjwMuVprVWDeBIi0fvbGf/WZsG9aUeHc2KNSQxYSd+195+BAwTRKEvygSVYDsQS0n7nHCUxYgW9O/bEr1VAspFwCR69Tb/U489/J5XoeVqfh9FROoBphj+8/ci/rhrXyiVspSDHSKNR6JAE8j86/Y6h84gy3D3NMMFkNsTsYJHW+82t74Opo38PXDFVP4biWgmNa9ene/UHHSOvwS1eHGmoFJdEMTqaCyk76TGlZEXAmOuAK2TV3LMdTNBJJJNu59/wB8PKGcGiLtq5TBtIWIk3+k7hTvgnL8HoPSZxWZKgEx5YYGLQCxv0A2k9sE2sVXlyUI1gLAyxgSLQCf+Gbehxo01BY7t3MhRMbSZa95tid8sYfWWadPXm+pTYyY+Ox9MQecYDNcmd4Pew6bfbGbRuIlRYOkBeWOVRa467/qcQ0UGu8mbX+B7i8WwVR+lmCk3UWEkjmN7R0wWvC6pGpabSdrH3m+DeQ7oRK/LAIFojp0/wAB98TK5IlgVMddz26XO+ChwRvLJKxoWTcCwEkwbmPbpi4V/DiLlaBCjzHZAPW2sn7j9cPHjb7bnH7U6nXAJmTBm24O/wC+N1+I1CAC7kKNixMK8ExJtJHTFmzfg2pSVnXRYE7yep++OKXgkgg6oOkAm37lpxq8ORxTs9QQgHee32j7fviLMZZFMsZChTpN5IAAHoJ3PsNicXHMeGKeplFcSoOoyOWdl2u37ddwMayfAMs9JGqVPqRTAubgN27+uGcLFlecKIOo73k+83+2InznNAsIsP2x6vkeH5GNK09R2JKgz89ffBf8Fl0v5IH/ACwf1M42ZK8m8PcOfMVfKVirMDzTaAJMjr9J+5w14z4TC1AtMkOy6uRGNM+hAnTJ6bWx6KM7lt9NMEWBJAN7GLzsT8YC4x43o0Ecr5dRwLKYkdhpUDp+2NHHkuY4NmBXP4bgzyzYmBMCSMPMn4Yzr0wr5bckrU1CepIYBjqHr0wZnvHeZ85sxTo0JUKumCTTCkmw1CzG5Ik8o2jE2V/tKzlUWambMGUUzqHsQbg9re2EA+HeC+IKQdIQmb6iDH/KII98W/hnBcy7MCquZVXPWUUXAjvPbY74q2S8Ucbq/TSqWEDTltrWuUO5xc+G8GzxAZalcNUZixDgAkCCSAREGRAEW++eUMVjMJRLEuOaYPIx2tuJ6YzDU0WFvNcEWIExa2N45dLwQ+Bc+jeY9Vj+AB+IY/NMrPSApEi5knbaq+KfEBq5uqtODTYiSDMhTTM/AWIFgJjqcO62bIpinRpeTllcqrG4qVBpksx5qjAbmwkgCy4r3HcstLNhEbW0czAES2m8T62+MdsGrj4PBcigrAMwYiSZiJBHSx3HWTiy0/7OcuVVgpNgTDN+nN3x55RoVKtWm1MtcimShIO5JEz/ACq0+xwRVynFdc5XMVDSIGn/ANRAAgCwL3kg7CNr3tZ2XolT+y3Kt+VvfW3/AO2C0/s/pKgUEwBA3Nh0ucefZccZUc1asfRaqx92qH9AMPMhxDiYC6nq9JGoHv1B7frg5eu+2bZ9LDl/DC5fNZdlYwTUVgev4TkHDTi/h9czSpqbKJJ+0fuThDwTi1apm6SV3aTrKK0dEYEj4J6nFg8UZ2rSoUjR1ai0HSJtBN7G2M9ePpSzPSuZn+zhVWabT6Hf4OF3/wDH4kAvpHZbn32jBreIeIEEqWBHQ05/phfS4/n51OxIBuPKXpv+Xp398Y/X6H6/SxcE4IKmTyhIEqWMbAg1GMnvb9zio16iaX+oq3luLgGwLiDBtftj0XgLgZOgwYMBTmQZHcxHzjyrgwApFs276AVWb25eUEi5UAbTFhtjtkrTugwdBppVG/EMnr9K3kJ1/pguhlFUyaUT/M5nv1iP8sM34AGQtQam0kMpggEgEHU0tckj0HbtFmPDdTeABBkMQon7Me0QW6xEXxeOeosz0gzOYDnmCNeZkEzFvWJxw+fp6YhBqJjQpn4MYlzPDFIpjUqlnCnlYm7W/Kv5d/b3OGI8CMLO7SN2OlFI3gKTI+f/AAft9LsizeegKQxA0zY8xhiNzfbr742nGVYGQ9rfWd/YE2xYst4cyrkq1deS0GootPYDv9+mNnguRJKhgFBuy+Y7MRzcsSNPcx3A74f2XanZrOrU1AIBIIJvIBEE/Y9cXTxTXNKpR0PARJOq4EkKIJMj6W69cGNSyCi9GoxH8mXIHbcqJ6bmMQUc2pzFdjlqlRB5dNVJQFSASfzXJJ/LJ9sMiip57xBVfUoYxt95H698CVs1m2AARyR1CN07GNo6+vzi856n+Ip8hVUNK0zUBVoE84VCSZE2MCNjc4lrcRrMeSjlgfRCx9vqXBl+12oSpnCvLTYCD0VdPrf/AFGBsilf8PWStNkBUajtdQdIkgEgx6CcXDi/Fq9OlUUvplSW000ACxBYEsx6hR1lhG2FvBaVSs1NWfUVGVQW+lSp5R/dYkTF4OLFiaj/AGcZ8yC4UHbnNvcAfGIW/sncLqrVSDf8wE37nVi/1vDtMMPMrVSL/wC8rvce2oDr1wvzGU4ShKhcs79dbho/vFiT8CT6dcPjICPw5wLLZNzUoZhalWGXRIqWJBNkVStwOboO+EninP5KrmoqUnatINeoqVGkIo006akCJB3ZQYU3JacXSnxnLZPKs9JKb1GJCCjQZVqOZ0gAKYAFyATYE3O8uU4gtHKkU6Naq96j1XQIGqE6mqHzGUxI2H5QAMbKmUuK5Vf/APLwuvaxP8Kifl2JgkTIMnDY8ZzrJFLg7gHpUqAD3IAA/XFlq8ZajRZzlrorO5eoilioLE8mu5w5GZqFASFSwME9xcSe2AvP/wCL46y2y2VpAXkuWNvZyLD06YY8K4NxDSP/AFSqi0l0Qqhgzwzaj5f7GYg9cOPEXFzTolVrUZf8NRI3eFn6ukkk+mCX4tRp0W1ZqmdKksVZd4vsbenxiTyepUMnmO/8xxmFHKbz+/8AjjeOLerDmsylThXD6tSymrUeAYMF6tgRsLAWx5hmH05vWrAkknqSTbed5xcuN8U//qcqnlEqkhqhmC5ao2hTNwFiTteOhxQBWU1VIUKL7dTj0724vQPDlXWFAg/jdfykmqv7N+s4sPB3RUCOSAhKSqs30tpNkBI2Jv3GKv4Mqw4mP98CfipH3E4vPB8rpruAAfxa1jtdyf6Yx8unw26UyCdbAeiP09CJ2xytemsFajOexRxt7xix0uFmCFGq5Mlr3MxtA7ekY1VyjKDykEbgn/MDDowo4LV15rLwfpNTedX+6fucWDxhX00KUDUCx3MbiIsL7jC/KqP4mhtMvtH/AMT9iTgjxshanlwDFzt2AEj7Tg3pEPKBPnlSbbi3XviPOkxopsKnKxkMdUwb2NxIwyhho+qCo2I/aYj7HA3GsyPIqnS4/Da8CLgibN/ngRxxjMCjwwlW5qeX8sBTs/lgX7GcVXwjxM08mjaC0OKfLYwqHmFjqIkepA+MMv7ROKKKJpDcyPgcsERzDe21hhV4NyFWrkqYpl0YVqpYLIB2WGIlgNUG3p0wpaM5n3OhxTSqumQVdrgidiLf5YUVPFsX0UQOkhyR1vzxiI+EloRSdPOvIHmcyibrdVJBUgbjaemOxwTIc4GVRJWylTIYXurWgncgbEYih4l4npVlkrShSRDC2tTYrJJMi4P+GDUzlJ5amlFyFEPSQNA6D6Tb1jp06CUqVChNOmtKkrEalXqfURvAtuYxJmtBLEty2PKAO07HeNR7Ykiq+IHpUwBRbTBlqazqIvpbYiZ6T6SMbTxHnKgEU5UgQkNFxIBEXHpsb4zh3imjQpsuuGKoXDMJCi0LBkk36CPscRZ7x+akLRLM0XCrPxcmfsIvgv8A1DDxHOBWJpKrTJOlwq3AljqtYbn7Y48NUnatWaqsinSVwZYFmqS5kzEAqR35hM4WHNViNOitBYA60IUjeBMfWFPbfrJwZlspmdPLlaql4k60CyPTVqBjvI9sEQarVzlRgFZlAloUgDrcbflP3OFlapmVYu0DSer9LmQCxHT9oxZsvwvMisZVU0AG7zZ3aAeQgxoI2EwJ3OFIyRrV1Be9MvpPkKQ2giWNwCBqIBIPxAwZvyLARoBtbZtqgDLKFdRkgNAJHKCLk374ZeHPLZajR+HFIVAx3by5MGSYk7fEDbBWYr09RVq4eoUjm8kBRP5mqSKYvtMmbA9FHgqgvl1AzKOY2aPLMBRqMmHMmwNrT7WYTvhmRWo5FGlSVdMlyJsD+QlOZrkEiQPcWa5fNpRQnUKdNQ1wjAch5oDNJ3J1ReCb47rjVcVgxBsQLQd1LKLKQNvbcgYVcYanmalOhTDOFBeqpNhEqtIgtALsDqM/SOxE6yIRlcy1Vhm67sBpIogwIpn820B3jpssCbnET8dp1EceZIaw5yS0WgJqm5EbYZ5MIBqOXS8x9MiOkaNxtvg3K1WqvyJZLFTNmMbi1wu0fzHCileKalA8h3B3HkNBBsRqZQCN+uCaLhI8vIs3cv5K/YB2IF+1sG0XhirlaZWWBKwNBYwQW7XX/lnYjAVbxBlqSTVz9Jysk6aiAnrARTN9gMCDU8xma2b1LQoUxQBWGZiA9QAkiEWWCiItE73xB46zOYTI1ddRIbSCqUytiw6l29N4wBwbxxw9EVquYmowNVwqOxZqh2FoGkQvqfTdd4y/tAy2Zy70MvTqhqsCXQIIDKxMatXTqMFKmCpTO9z1MjGYkHhwm7OgPUTjWOenv6OPHXGPO4Hlfw1UPVB5RAtTJAAA6Boiel56L/7NfAbZioMxWWKSXCknnbpI9Nz8WxaqnhqeHcN5GJIDAGdKuKY0u6EQQFUmDE8vsbHxDOpkcmW3AAFzd2Y9T1JYyfmOmPV04YoGey9LK500KV5NOpH8uqpcb2nePURuBi2182aJqVZVWVjPLqAJczvEi8dMeVZfP1Hzo1gFiy1GIEayNPMb/TAMAbA2E49Mz6q4q021QW0MRvAgyD3g45cvbpPSWl43dZPmUZ//ABhP384Y239oZaxNEyeqRE+vmH74T1PCOUQ3q1bdfOjftjih4PyrKZqVS0biqJ+0E/GLYVhyviF/Np1YosFk6VBQksjAGSWix2i+JuKeImrvRQ0wgUuJD6iYpncaRA+cVtfD2XpiRXqggwfxtjFxA9MFPwwLVpMKlZ51AhmBUTTgEW3mNp3xbFh5Q8QlQJZeW0eUQbevmX9+vpjniWYrVqbKrZdtQ+kUyrEbxr80hT6wRfCmrwamWvXdSxuPNUQSCxAESI9RhbnjTphlGYckgxDqdIixjRJE7xg2KovG3jJ8ypT+HRCCIcOCRzTaBeTgjhHGcxkshQNMlmd6o0j0i+ppYybziptweHTzGcg1V6XIi0G0n67X6Ri61c1Rp5TK8qhSazqCJAUMOk3t3kWODyjM5OchxbNZqrLhQOYA3LLqUj6v70T32x1mvCmdZAXblB7aY6GJ55PsCcTcK45TZjrZ1UAwycqgyYH0jeBYdJwdn+NZRWMl60XK6atU23+vln0HbFOUMspBxHgppXfMioTyhUaCuqB/w6YiZncDvI3SyoptYNmF5SArljH1MICHTJA77fODT4oohai0sjVbWpAChAAIAI5SYsT6X3wZlOM5st5i0Kcsq0wXcwNMBiQgs5dW6xb2llKfw3w2nmEZ6eWy1GKhQrUILysSeVBIv36HDipw+otRFU0Vlh9NJ4ETEzVuCe43IHXHn9HxJnaRYUswtPzKhZkprMsxCkqWBN49RPS+I0q5qoVqvXrVKbzzhyoHMRBCxEGb3vG9pLyieiZrh1Q1KdM1DHNVJFNQQVUAN1mZYXt6Yc1OGKka83VsTbXTXoT0QY8t4Pcr5rlw0qXdmYKAY1nUSTPML7fphtTzBTKVTqbVT5F5oBElNSx3FvcdJteRxri3FX8+otOpXYs4pJ+I2oKsS0agOVmaCTEsPXEVPwmKvPU5UViBTDEwQBYsbgEdvTe2KzxTN1KVZKdwaks4Bk8rmFB/KASDHSSbzj0Hh+mlSAZvqgAaRuVUBj2sJjpBHTGeWmQDXyGRC1AuWVF0aVaBGqCP70zGEHBdVJeRVaarqpLXHKGER6Rf1tgnxgGqLpVmADK3XYnfbbmJ9x64F4bTGZSrSQlQzwrEwU5FGraZAU7DYn3wbcWHWcz1W3moFVdZIczemJ1ETtsZ7+2DPCtdwKlV001K3MYQaosAoJ6KkQtrg95wq4xxBXFGnUX6hqYiWPliOUx/OwVJ9W73JzHG3MatSLTKETfUzKGYAL2ME363i5wbfteLrMZ/OeZVK1TSUEpyhQS380hLLEG3a8EHAWeydeDOaqMCGaS7wb7QDaSZ0gSZN8OuFZ9RprMRqqRpW7aQSikEXguQCY6ad4krc/lorFQCKbEleVuUluUG0mBYfboJNqzCFE/+SkoB2ZhqFoIJYq0A7TAHSeuDK3DGqstFctTtDvyoLSwQHTEajfvA2i2HmZy6UMs01NWhCrKbNzGwAKiDO0gbjA/BuJJSy5RwVrM2uoCv1MTyhQBZQNKgD+Xa13ViM5ejRgNl/IYC/XVJ0gAi5O3fEGd4Stdg5AUDUFJI5pkQsGBYgTO843xA/wAQ4OZmm2ohQJPlgA8xIsWNp9O1wSsgFZAj1LqzAkQE6NABOoQpG4sVMExJtJW/hWixmorF+sMRsI2AgfGMwxrZSvqPk6mp/lJgEj5BP3xmDV0tNSs1TKZU1pWqVplhtf6mkn6QLyT/AC7Y8v8AF3EaudzBCMRTp6gguENwrMeo9CekbE2eZ3iyvSp0dTQoplyp3Pl6YmZtJttzr64XfwJWyfSAdgIW/tzfJ/a3Tl+TvpxVqllXTMUS6hT5TKW/mgt2tN//ABi2cWqs9Vgi3YMTHqdIJI2lVUzGIafCPP0ANCICxebL1IGwnTHp9pw54bmKaUGHMeUETE2AAIO46E+2M7pktJWreSqqwUsCDuIiblhbaLj2wb5XN5i0xp0RpCiQbgiRvJiZ2jEH+xVqEU7MhHXcFh9LdhIgH1PWwkoZA0V+pmOqV9CBeeh/xEjfGdPfyHyXF0dhqDKw7mxHU3n3kW++Hr8TPJTBmyMxnmllEdBIiTPoMAKWen9Kn6gLANAb6oA2gRbqcG8OzjF1ZKXmaUBhp0qV5BI+5A/a2Hya0BneJuc0pWyGSSRMdRbqQPWL4XjPvTcNV0sNWpuQKrXMljupKwSt7mL7Ayvr5ldQCBraFiJ9SJYxH6nbHTUUMMQsNfUdgBsGmPUEHBKyX5rjtN4AGlQLBXMhlYjm/MRpvaRzx0OC8wv4OW1CVCtpIv8AUzD6egMdNo98LeIZunUZShAA3VATF7gaQZltRk9/XDDMVVCUGkwoZlGhjpJZlCnSJ2ncdYjcY3nS6CZThf4rSLAKJknqxmZ3uu8/UO9nGUpIzMKh0qysCWaV3B7iOa5vNvXC2vxGYg1ESwL6GmeykLAAEAkzY7dcT6qTFGXnVkjzAA0EMwksZvaT1uLE4PEySenP+2aaGFI3iElpIsRafUzPWwwVVqmpSYrWcqTrKKpAPNqggCReRJ9dowszeUqgk611kzA5rEGCGEC826/pjvLZlRUqppBAhdUEEaCEaPVp1fOCYtSLwhYdCCSJMsugCUa8kbH9z7YZ8JyqpQqZesQQiCorKbBtLEqD1MDpaSIMnG6vEKjzTCMFAFgJEkAw3Rrgev6YEzeW2BhQYnSJtDH0vIFgBuNsUIrgiNodnCjkUID1khy0dZ/Y9Jwl4ZUZzzgmnIMapMhQI+rmCGI7xHQnDLN5QhUCs769l30gbSkm6gm8Rfe5nulwWvSRdOlV3A1AaosS2nc7dROJdkFfJPUrQX1aSTqIG4JIvtvFukj0xYP44pWC1CRf1j6dPTtf5OFxy7MWYPdmEjTC/lJ3JiZ6XtfsOqbVJZvNmXa6hY5pOxU9yJj98Fq8sOeJinqlapOsfTMrDXm+5HQg/wCSThK0qdSr5jGAqBSTfmVlIFyJIESZ6YgJqQPLZQyiAKjXXptte207dMd8KyNavWNMzLBWdlEgKJ3i8FiJFt9r4Yt7PeAcLLyXQ63G7LCKoAAGwOq+q0XvMTh4nDqVGdQ1MQAbAki9wg+nczAm153wKMg8DznKqOUlpBO/5gLjcRYWPriVOHBVWpTFRWZd6jgCJmILRvbcTbrbFmtaFq1AwVAYZfL5ugGpRPTpeO3tg+vSapT0/wA2zatJ6FbxA5oHpvhZxXhbsS6qVaSSSRpAiFUXvA/Nvf7cVM49VUog66zJGoRCraTOwttMCR3xSDQFJXqsMxmQzqoIporAamWQamn+UkAAiwg9YwX/ALK85VOrymBkgDk/uiSWMC0k7kmO9i4dwTLZYaLKeWWLSfS4EgdYFr2AwaMoEJIUMpggwzGANz1JxqwFi0KJ5jUYkbkqZ3Ox9LHaLkYrXiN9ZYUj+WQxsAJABMj+8LSYA7YuHD+GLUi86TJgeWBPaCTsLD9xtHxLhASmoZPMhjpaNREzYt+WfUATinXZedfwKHdkJ9Xv/wBmMxfv4RPzUFnYzSBuLb9cbxvyjPi8+qoIcwJFRoPaCQP0AHxg+iIajFpeoD7CnUMfcD7DtjeMxxnusx25iiYt+Cxt3KVL/oPtibOCKleLctMW91xmMw302FpWe1v9zt/dpn98WFDIUG4DER0iDbGYzGL6QXOjmq+iED0ipAj2xPkXIowDAiLewxrGYfgz2RZ6s3PzHcdf+EH9yT8nCTwuoqM2sa4uNV76t79cZjMbv+WOfsdxH/eL7gfHbEuZH4ae7f8Acx/fG8ZjE/zWA3GahFCmASASJHQ843GIuIoP4RWgag7AN1A0rYHcDGYzGvpui+FOStEkySCCTuR6nEeac63Mmde/XbG8Zh5ezTNHISmQbyb/AAx/e+CKg/FUdNO3S+mbeuMxmD5aNst9Tt1BpAHqBpewPQYLNUnUSSSCsEnaVJ/e+NYzGkV1KQFSoAAB5e0W+of4D7YYeLsuopZdgqhmVyTAknWtyep9cZjMV9MlPCaYbMUZANl3+MWLgCBeJ5gKAAKaRFo5U2xrGYxPk8fZn4vtTWLaggaPzc6i/e3fFc4bVYoVJJAJAE2AtYDGYzHTl7UO3pD+FpNAnkvF/rjf2tgPwYoNfMSJ06QvoAzwB2AgW9BjMZgvpRZuJZRGPMimw3UHGZamAAAAADYAWFzsOmMxmAidInbff7x+2I1/rjMZhIhaY7D7YzGYzA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data:image/jpeg;base64,/9j/4AAQSkZJRgABAQAAAQABAAD/2wCEAAkGBhQSEBUUEhQWFRUWFxYYGRcYGBccGhcXGBUXGBcXGhYXHSYeGBkmGRcYHy8gIycpLCwsGB8xNTAqNSYrLCkBCQoKDgwOGg8PGiwkHyQsLCwpKSkpKSwsKSksLCksLCksLCwsLCwsKSwsLCwpLCwpLCwsLCwsKSksKSwpLCwpLP/AABEIALcBFAMBIgACEQEDEQH/xAAbAAABBQEBAAAAAAAAAAAAAAADAAECBAUGB//EADoQAAIBAwIDBQcCBQUBAAMAAAECEQADIRIxBEFRBSJhcYEGEzKRobHwwdEHFEJS4SMzYnLxFRZTkv/EABkBAAMBAQEAAAAAAAAAAAAAAAABAgMEBf/EACMRAQEBAAICAwEBAAMBAAAAAAABEQISITEDE0FRYSIyUgT/2gAMAwEAAhEDEQA/AOqFTin004FdvavP6wgtSApwKkFo7UZDgVNRSC0RRR2GGC1MCnC1MCjtVYSrRAtMooirSvI5EQKmBUwtSC0ux4iFqYFSVKIFpXkqIBamq1ILU1Wp00QtSC1OKcLS1WIhaeKkBThaWnhgKcCpBakFpapALUgtTApwtHY8QinAqYWn00tEQipBakFqUUtUgBTxU4pqNM1OKeKcCloNFKKlSpaDRSp6VIPP4qQFRmpA10a48TAqUVAGo3b0DG/Lzp6Q4NEBri7vtS6SLg0kPp2PdGknI+lU7HtXcA1FtXeAjlnI+zY8DS1XWvRUogFc12F7Ri6e93dgPEnP6V0Nm+GmDsYo0sGUUUCoLRFparEgKmFplogFLTOBUxTKKIKnTkMBUwKapClqsKKkFpU4NLTSApRSmnpacLTUgKVKjVEKmBUJpNdA3o0CU9Z1ntlG5xyz18qvLcBpAQCkKbVTg0tUeKeKjqpi9GhOlQH4oDnVLie1VXcx5VWJvKRplqG/EqBJYDzrhPaP23tKNCONfPyOMGs/tDtxmta1OrTakrIicmc+X5NOcKnu9JPGp/cKevOfZ/t57tgO5IJ8MHbIkbHf1pVXQfZDcF2gLkiCIirmque9ny4WbhIJju5xA2mB9K2xcq2NWNVVuPudwgRMSJ2NBfjwFJNc77Udos1tlt96PmBG48I3oDD7W4kF5bJEBgCMiD8zB9djWTakMiHZ50nyBieXOqr8cQpzM7ggyp3Inx5HrFH9/IsEQCMZ27uoT8xt4VFreR0fYvZjKA4ZpJhVM57sY8yMeHhXbey3AOoLuxJbMeefzzrJ9l7RKDYFl1ajuqMWAUdDA3PTnArreCEIKIz5VdU0VTQFaiq1FSMDRQarhqmHpHiwDUg1VjdqHC8criVM5IPmKlS+pqQNVRep24kdaRrD3QBms3tX2ht2B3t+VZPb/tAFWRnSQSB0BGfKa4btztL3rQjwrGSGaWGkfEuOfTby3oN3nCe2KvcgmB15YMevT59K6SxxisJBBFeFtdOtmV1QarkCcyhAbBPdXVqIrf7H9rVSy1tSz4PebB1HI25QfpTN62l0Han11y3s92tqsSZxOTzjc/nStLhe1QyScHmP0pDWpcvgCSYrzn21/iMtsm3b7zBh125iOtUv4je1V2zpIdRbJAERqnnjM/SvH+M7XNy4SCcnfw8aeH7dtZ9tbuXGSrkqM8yxJJ84r032P9pGuW9d0ZLaRAMDGMn1+flXhXC9pFLbLpnUV6cmDCZBnIHpPWup4H20ZU0qunvHkM5PXnPMU80r4e+JxYgHrSPHivLuB9v7gQF0U+tS47+IjAEi2oEc28M7VX11n9r0t+Px0qte48AST8zXlh/ibccHuooznJxBHXrWFxv8ReJY93QqyScTMsTkk4FOcC7WvR+3/a5bSlhnTy+n6g15x2//ABIZlKpPKSQOpJ326Vy/bntFdukgmJEHTgHz6mufM8/zpRuK48f2tnhe0TceLhnB7x3HjPqa7rtzt23Z4G2Blmt21kGWBGDJ8QW28K8tXINH4njiUVekfPnT1V4+XR2/bS8FAQKoAA2G4Ec/CKVce14+NKl2V1j2ZPaUEZI3HmdoHr+9WL3tEFVWPr1Hj5bV5bZ7YU6i7aGnUF0kg7QJnG3+a1h7TL7uGYyYOP6TqBx9artGV4Ops9vhwyHBhvIZ+oj9a5viuNuC4zGQuTKEYkEHB6RWTwHaKm6XYwBBx/2A258zV7tztdQwKwwgGPzcx96nT65Q+O4oOnfJZl/qByR5bjFNwfHPbUJAKG4pRjEyCGB8RBqt2d20gM3EDyRgjkJxjn41F+0lW5be0CulRI5B9Okn1iaztayY9C/h7fuFH1GE1aRyPdxp8t/ma79b4rxbsj2s90ANIySx5CSxYQBt8VaXH/xCN22yx7smIzM7hsjrTnKM+XC2vVrfaaHZh86si/Xg/Y3tG1t8yT5wMV3vZHt/aKE3XAgTz+lHYrws9O/9/WT2j2/pIRRlpAJ2kTv8q4nt7+Jlod2yS28nbyIJGc8q43ifbN3GWgjGMc5nrzo0Tja9Mse1FwkhjGSPHDEZqPCe1QsKQSATJjpvt6zXl49rm1EljMyT4Zn6max+J7WZmc6idRO5yMyKWrnF7Tw/tmW0EmIJMjn13qd72jZSJDbavMTH3Kj/ABFeLcL2k84JxPjk+e9bXGe2rkIFABTVB8xAMHmN/NRQOrtvaHt21CgN3gpLf8uRA+fP9K4VuODCSWG2kAZgGAx6RtnpWRxXabs2sswODgn7E70Ox2myiIEkmSQCc8s0xOOO09mSwstqVHUvcTPxiDqKgbCZJnqPAVdVFS5JVlXSpbJ0iVYgF9pjSczXC2u3riIVUxLlhG6knMT1hfkPGrl32uuOlxX0gOBsCAIAExPQR8qWG9S9ieJ97bIEFFgTOZiduYn5wOQzD2l9sG4NGmXdpVFK6FXfvNifQb15bwftE9l/eI5Vo/pMeg5VS7V7de8SzOWYmSTnJHX0okhWase1Pb97i7nvLuMQFGwg8vXrWPag74oDMSaNZUg/hqrVSY1EOB51OzxRBmZqs6nTEjHKeVBtj9jUabbv9tscCYiPCqv88zAh2wAPpyqkXgdf0oDNjcef2qu1T1i2naDGVUys45bnmKk3EiBvP6SazHEbHkJ8fGrCXpiRGImjR1ibJMnw+9JcgauYI+p6eOfCp++C7CemfX886GjzHSfSCftE0tNG5bgkDOBt4/pQrrErtjHKl78gbkHI9Pyai1zuidpwOv5+9PQZUJpUvexy++PrTUGKjeG32ppwRvThTmCAPDnQnbpUKwRGzUmcnG/5NDbGaSn0oCaiOcfeilCRjYkDMHmOn5mgrAP60RW3ztkekH9KRrDI2kRmJn5j9GFK2+JNSVWm5pG0krjYx+1Btgk7nYT1pQJtd6fnUVWu3mYnMCphTMQcUe32VdYYRsn83p7ImqL34AHSgEya3bPsreYkaQB1J/arDexDz8QHkGP7VP28P6MrnpxRLdufAH/3FdD/APiSje4x8go/U1bs+yto4g+rfsKn7uB9a5ckTAP5yofvs+VduvYFpR8KMds6iT8zU04NV2RB5AfpU354fSuKbWwhQT5An7VOz2ReO1tvXH3rtvdf8TREsxy+UVF/+j+QdXHr2Be27o82B+1WbHso5+J1HkCfvFdWtgdD+elL3A6fnyqb8/I+sc2PZFebn0A/zRl9k7Q31HzcfoK2zYUbn60XhvcsrLkXF0sDIKspMMI5EGDNT9vP+jIx7fs9ZAxbnzJP3NFHZFvlbA9K1gkVMxiSFGBJMD5nao+zlTxnW+AUbIv/APAqZ4If/rHooH6VrcdwRskBiDIkFTI3jmKqk/k1PahnXezkO6R5D9qpX+z1/sOMcxPQjf8ASt0waphgh5GfQmNvp9qvjzpMf/4wO6gbwBO+4knfyFAucKCYgYPXnP2ifvWlx3FKv9WqTET3t8HOxHyrBv8AFHcQGnzkTvBxXRwt5JqdzgQUDqYnY/ED4RH6VT4WyrsVbB3J5enTJH0q/wALcuMum24AXcMR13xAidqzrqw6AsBLAawDhdpB2I/atJb5hIcXaSSFyV6ZB6yeX+atpYsIo1lmOJgeOYBrU4LgLYQDcEbwM+vPFFfs5D1+YqL8s9DGJcs2ie7rjy+uaVW37MWf9xR4EU9V2n9GViIpG0xVlOzHYd1GIP5zrohcCiJ2OAMVMXwebelRy+a/xp1c/b9n7jHOlfM/oJq5w/s1HxXFnfEn7xWot5Rupb1NTN/VsIHrWd+XkMigewbf9znyA+5qza7NsoMW2P8A2NGRCcSdqKlk/gxUXny/o9KRRNgg6fh3o1ngifhVB6CrfuCciPEftTqxHSp7URRucMVydI8cD/NR4XtTS5m2twAHJJOYkQDIj09a0Wcc/tTavGPlROX9Olf48l9SDShI7uYGBIAn4ZmM07SXJExJjfAkwJ8qiF86ID50hpFDuaMqgDJjxMADxJoQnYQfCaBf4V3GlioXEgajI6HbFJNdF2p2MbBSWV9ayCs/I/MVR0CgXbxgdBgSSeURnOwps9Y+dLDv+LYYdajq6UGac0sJYLdadiaqC55/Klr6mngE4q6qDvkR4gn6CapcN2he97NlgiKwxpaHEjVqBA3E7jlVn3njTtczliac5YBmHjQvdOSI04IOFJ28Jj6UO9xYUFicAE7DYAn1rO4Xtzii4IGhRBUatJ/4yVyTPWnx42+Ta9u3iMD8A/QVLR44qPH8drus+2ozEc+fLrms7iOMCjJJA6DJ2GOVTONtF8Lty0N/8fn+azuN4fxiDPL5VWfjbVx9Fv3moqSO/uw+JSFGDE86q37QU9/VHInOeQxvW3HhZSqpxFxQTA1DxOf15SN+dVuJulh8IGMAbDr5+tX/AHQAyreig+e+QPHwqvxN5FaAjsCCJ5hvARB8q6OKLrP3bvSOc5+3LyFSNp3nV/SARqKiF5jJE+knFafA8WASFDDkNQ/uAwYgnIMCeQpcfYVrxIUrAnUp5mIxzyeXT1rX98lIjw3CFe6L2+Ao5HEbnaTynY1C+l3+/UAYJDAjn/TAM+HhV7+RA0s5Mg6pCjBnYqd8jxHps68IG1CFYSAIzpPMZOkDzH71NvGKwHhrQCiW1HwRSB1AOef3pVv2LGlQFRAPGBy3iKVZffF9WWVPOD0O34aKi+H56Gae5aPXzp1GN5jrzrCrPtvUg4pbdD+eNOXHSpTiJcc/uP0qPvIP+fpUw4nb89KIDjaOVARtEknlg/Y04tnmadTB5dfL1qVxlO5oIh5mo6Z3BNJdvDwqWrzpDEtAqWrFQnpNJbmef1oAknePrT+8MZFJW5xTM2eXzpBNrmKXvj4UlEjP0/aows9fKgi/mT/5T/zU9RUWfpBO3+KWvlH3mmQq3B41Amohp/MipJwjP8MnyE/SjBobXRz/AE+1BfjQPCrPFcFoP+oun/tj71WtaCXMoPd6SwY6WIjUdMjpPhkZq+PHadVeIuIxyit6A/ems8QACPdqPIDPSi8Tx1tlFxJA2YAFtOCQdxgw3yHWKnd4IiDD94Ag7YPSTV3jZPJKt/tQjb0mYH0qje7UuHTAUQdUzvG0iOsfKtL/AObtP1P1x+9Pd4PTkEtHhRLxn4Xlj2+IwDABG0TjP3MUV+0SBLZA+3TI/IrSu8KoSdMeIkwI5DmfzlVJrF521cOpKLpkMMswbaN3xnHKa045yoysviO1yQQD1G2CORn9IoHB2mYmWAEAknpIMjO/+a6C92WH1OlnSCzbZWfAkAgTkCI8qsW/ZUypK2hJViAZj/iCc53jatO/HiJGFw1p7p2LfDEzkgzAnY4PPn5Vr8JwN/WTpYIQQBEBSDtsVOcxG/Teug/+amkd4ggARiPTn8+lVrvvVAC3wRsf6fCcgk9awvz61nHjAuF4FlGh0UYEEAkRvBkfnhRrfDhdrY0mYifsDmm4J7mfeOGJxAOPPIEVcW/4c+v7eFc/Llaq2YrIvgR5Uqs/zWnABPkT+tKo1PhzwQeI8xP3NECnOfnQXM9flSSOprejRBH5+9FW7Qkbwnw5n5mp6hERjl/5vSJNn8aixM/+Ui+Oh/NqZM8ufgKRYmqHnsfL705eNs+c7eG0VC6eW/lnamO2P1pmIbvSMHrB++aFfumZBYZ5GPpBpa4EGPz70VOIUCJnwj9aZeSS9170czv8x51Jbg6A0JQgOFjzMz5zt9qOLTaZCmMCQCQPA8hSwHDUtQnw/PpSYkDCufBVk+JC79TRLIV822W+oXUQhhgBuCh74g84I8ac4Wkdb2MT+fKiG9j8ny51fsdocKFYWh725IJtvhrSh9DZIEtmdJjHlVfthldS3BoXwphGRysrIPuzk5wd9vEGn9dGqTcWpBAMn1x+eNXL/AusFhKloDrPwye8QTgCJImsjg/9lWvW1uoc67WkMhLfC2VZGDT4dJFXON7K4pmZ0Ou2+lUuEXCVJ0sokKZAGMyINaz4uMLVi2iFB3wXZjGkHTpwASROSTjqM1QW1bLkXzd4a6AO9rBRpnDKvfC6SveUn6Vo9l9u+7VFDGSHF5SoRjcEFCAECgEbE9QCc1T7W7DQjuswb3QIF4XAVyQApUFDHdHOSw860nGcanFvguF03Hs3Ge6gUkKwDlHaQUdQTqGqIf1jcULjyLa2QEhWY6Vcsx+EKYJUBWWWMKsGI5wK38+/uNV22Vezp/1BgsV31Mh72pgPHnUeF0Xg7st9nX4GYsFYmYjAUd4jciQc0/8AT1S4ns24GcW9N1IbS0IN8xcVdjH92J55it32d4zWq275UoFNtURk06ZBLQRIG2RznlFZnAcF7y8cA3HIS4t26AxkhmVCBORpXIkaTFE9oOxEVgLvD8RYMaENp7d1O7/dgPznvGc0rZ+gLjuK9zde3bRrgVyIFxXAwSqgoCQN+7z9DXR8L7sWBdQi8bgUlGAJtkgyEmM5OTuV8q5fszsBbblveFkONJWDAYESeTCJkREVtNtBYEgc4kzmZ5+uc1h8nycfUVJUrWkA6FaCZAZgTvnJwPSjcPaQCQGTeAScEnIEnAkTjGKqpbBB0zIOzAjlyOAfKnFnu7tOTH7czWFqt/BRbWZgZjaZPiQMUP8AmYB+g6g+YxUZJEkSB8x6dMVW96CSJ0+EiftU+yXjcBB+2Om8n0oDt1O3l96i1jmDPLYdOvTnQxbMxmeZ2HSNoowLNthA/wA8vv60luAb46En9ANqE1obyP8APlQnaGMg+JjGfUU8Nbt8WOQB8fwilQl4YHYg+Z50qPAZQMb/AIfMVFQpnefCfMzUWumdiee8Y85pMcwdx6+u9bCptbG+BPnO/hU0t/8ALHh9KEGgYGdxI+1L3hP1G/5mlSWLg6HyzyobMTuc+FJjP/g+lFscKWYJsxEgMQsr17xEjy3zRIAZIwN6bWeZ8o/eK0DwQQarjhVGYmSR5bxjeqfEcfwiqD75272yqZZZzkwFMdaucLS0IsPE+f1zSe6qxqYKDgEg46TWxc7BVbK3muylyQpxIfTKhx07rSRO2wmqV7g0KDWUVXQnvaWIjukqDpIbaAZ+MHA2qcP6Vq9bC2ramEe7c1FNSkiFBADKVgKWjO+RWRwXtgbXEu1+wFDqoZRIJAXSP+ykTVThuJS2/uovl1BVRMe7ukQrCDOGIx96jd9lGuI1yy7OUJVkcaHVgdtJJxA2wcc63k4z2ny6HsntBPeniLR0g6lRDo/0z46m74IJE4I6b0/uktG46WU1oqywdxK3DvJYLOeeO6ZPXn+x+BuprQlQdWgox2I5xEE5kGZEHGa3na8g02xbcKrMVdwVS4pb4UPeDZkCdJLA1N8XIqeQU7UsW0D3QXfVg6Ya4jkswZkYg5LYLdDU+F90um7YN0J723BYe8Kr34B/49yDjnzxTo734V0BdO6SqJpBBkgKu4AAyPpVXj+0fccQ62QSrOXRmgKGjvgmCSBtnPiKN0Zg3Fvb/my3Csllb9sE2WkKtyDqRSJA+EtyHejnV60+osHe2qG60E3AoRdABtqLeS2o41CBp23jG4y+12wXe3ourdmbcSHHMpMrtEjeRvUOD7fJKq9tVAGoscahgyRgMTG5nlvRJ+i10Xa967fsNZuWi9u1BHEA6XZQSJcQR8M6omYBrAue0vDh7Qay123aUd4O+pcwFydLLhd4nwrf4e1xPDHStwm1ClCSnw9AIg+IHJhHI1l3eB75ZSy5kaYwO7IIG6kcvOo+yT2LALvE2+Kdm4a5etMwJOoarbELGmQYDaTzmetT7ON20CDcZg47wZe7LAd0mSZgCCDvjnVzg7bAFY7pltIAVZnMACJ5eVFLRyB2xA+U8z+1Zcvl/IM/VQdk2j3gqhhkGDk9Z+VaL8QSTqJYxOqRk8hk9SaqW3Md5cAz1G4AG3j9PCoregwcA5IOldicAqZxG1ZXz7VBNbO8QNicxmJiDPKnvqR+gKnyz02mn1g5Cgzz9JEeMxvQuO4twcAsBmRpI5bR+Yqf8UPYYkSIPMjx8Mg9etQe439JAzsenSd6qcN2ixWSGVgByExnbUP23NHW4TALNEc8GYwMYBozBpXXgmYEg7AGMfuKF71JhhgxkcwIMATvFO9lhEEQMGf/ADO//lRZp5DYRsSDsSCAcGmByyQNIUrE8umAIFStoPhB9BB8j9fpVNLTd05BnJiVjYSJ6VathvhOknkRMDpuD41NAlzhhBOoeWM4mJIxFV1gEKxyRiPz89KMbPezMbSQOfLxz50GG6znxX7zG+1EPEFH9rYGNyfrv4Z6UqOLVwYthdI2lR9zv50qrwGI7np5fOiBgF7xAME/EBgGCRnPLFTsvcu23KqxCAnu2p1AT/UTnad/KazUW211xxB0aADqVlPpjUDPQGurj8e+0WtvtPs1rFm3eeWtOR3lmYOf6vhJHhVodlWrlv3tu6VQiQLog4H9RGBJG4BFUuK7cHD8J7pWN61cBWLkSpYT3CM6dyQefnU+E/iEttf9v3hkjS+QqtkqrHMcoMbREU/r8Fvlm2yf5r3TnuhiGMMAdJzEEEj19a3+OS1cQXb7wLQi3rJW4A29ti6n3gAnSY671G5xv80fdWrYupclgly4FCu0tjWMHJGI8IrM429esB7KWNFxFgnD6cGSrjB7rRGTIxVyfkLMaNjsO5etLdtvcZWQkKwAY6R/SQRiRG3Q+WZx/Yeu0rIqPdBJI1QNLFmjL96HIAIjczUuw7vHWfdyl33R0tCBWOmZJjVgmIzVbtvtm97yF0o+WciA52IDMQCDzwdzzxTm74K+huz+MJRQLSCydK3LZdtDkuxVxcJJtsJO5A85irHaXC2ipUBmNm3NvvBQWMajGDzDbcqN2VxvuQljjfdqugX7ZmUuagdGvTvgnfOADEUbhL6XOFfh1toGaGZisIp164BiYCiQMGMZpW4vN9I+zHHppuM72wWCJp0phQBgKV0kH+3z60S2n+shtMhjVLCO8CxJLRv8PM9dtqop7Omz3rbg9UImYk6tJODGRB5nrR+z+KNtibarIme8YGcd1jkQuDvmovOfg6tK8LVy5ZPuwL4lbjBSoaFiWI7oYgkTvynaQ8V2OLj61usjODrKgMnuwoUDSPEAZJmCajc7Usm+9wqGZ9R+Lad4UHYnOZxMURu00UjR/VpBEbAxqEiDG5n96z7tejJu8Ktq4hUu2ZYqqgaw50kgNzj0gb5ixe4mf960s6QO7JYksGGraAAxzHQUfieLRdLFY3AOCT8OP+3n4Ur/ALQhWV0XBKjKzJCd0eJ5HlU99/CvGw/DQqq6BySI06iPCImIGMHw5VHjXW6qwoUgEM2pXJmJlSJ/xNDS4t2SVZM4AxBnkoIjx9KX8kizkajHLock6REyDnrU9meJcPcIw4aQIgkRHLqG2gUcOSSNQgSARjBzAj9vlUbkA4JLGNgOXLu7b/Wgi8VLHUJXlIyemIjFT7Ay32U5YETy8I/PwVWVyATp+FslTvJ6NAB3/IonD3wBkBsbrv4YPLJ261WfjoyAAo5aSftnn06Gngtxbv3JyoMgZUxkYGwxH7VSEQYaMDm285wJ+VHN5niBkCCBJiSJnH/GJ8KE6kajLRPKDg7Z/Wj0nzTe+K5MnxGZwdlOZ/OdH4biJXugmcZAjYjAO0Dmf8U6xG+QSGHd6EzjnFLUIz3ecmTkSNxJ6VNUGOGIxq1EgwCBnJOwjGw9fWrC8PqX4YMYO4x1zjY86zL/ABd1ZYBWX1zjB6jlnyqva7RDISwOsncBogGQTVzhb5OY27zGZHhswE56cqYv3hnUDiDvPMTHSRVJuKuwGtQymAQZBB5fENj1qza4xypm0BjMicZAg4MSOn0qLwxWQe6kmFJXqF8xEg48c43qndskSrM5WJGnERnDHpG2atrxekGeYBBkTJn83zQ2A0yCFM7E6es5Gx+fKolsP2r/APzWZwUvMJgwYM58fhO/Tyq3bXSDJPxRJHLaTp5+cUOQckzjGk92QN43/wDaLpB2cSCeneIGxG4O1Vbb7Egh4wLvGcj4dvrSoL6ScyD4H9jSqcPYtcIOJt2AroBNr3QuM4CGQFQvrA0iWwcjasDhuyrY1JeVLbqUKoYIZSsyHBLPqlTExnEcuh7I7asXrmj3aLZXCoNUCSZY6sHfOIxV+97E279zRbcpaVAcatSOZKKmoZSclZxjau/t5ysrP1y/D+yHFi+bVpbWpUkqcCGggaye8xJiDzxtRr1j/RR79iwCGwv97TB1lM6PATlh0NbFns66oCWmbiGeAbglt3InSxgFSDOR60HtjsZ1m3fvWZdCilmjCsjQ+hTDZiSYzvypdtE4odk8OzXHuW0VUABCKwISQCH0EamMcpJgnxinxnC8Rb4pNIJDqjG6V1EBSdWoEQrb4ic1s9ncZd4ZXW/whZMKHDLpKEKrAlcMoAME7SJ5zl9r9uG4txy9xLbALbVVCgrBkE/3HbGYG4FG+fCsuDcZ2tcvXtaAC3ZkEG4C7qxXBA1YXcSJxBqvxlxy2hmt+6uEzqt6tJJLQBAg6jIjnGOue3HcMQoLOTcOsu8j3XdUGDMsAQM42MA4rX4yzd94iOw06QfeQDjBWGbyGfE4FTbhya0f5OUL3oKWwmmIJASCuyyFzJEneeoFTiu0bbAXVAQm24t6mY61Ve+AuxxtqHLwpl7R0XbZ1y0jurIRh7syrAYMypwOuaxe0OGa/eX+1SyySE1ZwATKxuJ5kVM5T9HW/iv/APZN2FWFGrSG5mP6jsBOPnT9o27hZW3nDDAjbeBE7D0NVf5B7Vxkde8kEwwbTsdQImQNQJ5iKu3WHeuMQ6lumjfBYb8o7pPM86XLxfCpP/SpxPZULauG7LXPeLAE/wC2QNwcmTzjzqHDNoWe82oEryBhoBwdiQR5g866ziuxVQWyoR7TDUsE98YJWF+HukAyNWCazV9nlRQGZVKuWBQhsTIDeIOnHicCl9kviqsyh2ez2YElggKrcGrLbklM8wdvGi8HwqP310sCSJLd2NIC6p8SemfrcHYuoCUBBxuYEeM5Odx9KDb4XR3VVgDMEAHOrfGT0ycVnqb/AKHxHCsuV0jTAM5kCO8DOx5AYyfSF8zkgkCDA2Mg5xvmasm/kh8ACOWG8JwTj6+tRucLglSIGDDLyg52zvjx+S7M7J7U7jr3pVgRsBvymY5R4cxUbd6dm7x67DTO1XNGph3s7TpHMzuY+1Vr6nmYAPkD+06fvT0kuI4iQY1MJJJ0x1zIgjY+OOlCs3TrwY3zM4EAHIyD6mpe821A8xjyO43IwKe2cEwpBgSZmBt4xty+VB+xbZAPeWGJ3DbGTgwNzP1NPcAggNnnJkZzvPXlQmkA8t+Y26bYoSWdUwJEGYI8SDP1zjNIfi6LOdjnO8zHjGeQ2prWnTpGokQZg+m4iq4svAyAMf1hcgA4LfmedXBaLgEwcAYK7xAIIMkRU3S8qt5AWwGBYZIgZHkTNZt23OVbIIkfEZU9Ijfx3NaVzhWBzIJBnBP/AFnoPKKccPgkmSDIKk9cAiMGMz4eFVOWFlVeBuPkhlI/t0GfIidxRk4hiS2ZgAnB2AAneBFWeE4QjJycgMYgmcGZGcc+hp31YKL3u9IbIJkchyO8HoaLy2ry4HZScDSQTkSSfDAmMn60jczMmD4iDETvv4T86e/2iLTDUwGAQV9AcCRAI23xVvhuJVpIYmMwT6ncTmfrSu+1SaFwz2iCAcHlECCc7DGDtFIEZ0jVzExjyMCY+dOeGYGZ3PKDPPO8Y/BQkviIgRKgg7YA3PSZzUezqzZsQMFlBzGkH7mmqC8UVxrtptgkzsM4U/gpU85DIp9jdn69QF64zqxW3phF0qSAYZSQTJP71tcNxFzg7ZVZvLc1MCxCtOsJcSf+5mceG9NSru5+08ZmMzsoC0xXfVraFkCJbSqkklYJ6Va4qwpcC73lYAQQDGuQpDHO+OWw3pUq57ytrbjxmI3eOT3fuxP9qvk7Hks4jGTP0Falu0bKJbYKyOE0gicmd5nux60qVTbYqSVncb2fau2yVtKsSpMkQVHdMAD+nbzrF4TtBu8hltJbvELK6VLAT/UJXmOvWlSo4W2WVPL/AI2Yu9jN71mZY1IJ7wGdJPdkeJH7mK0bSKo1KrLrLYkHKwCxmAYYCMYECd6VKp5f9sP8V7/BgtrOgg7yg+Luk5AmTMULiuHHdQqssWie8O7jMgQNsZpUqnfKL6pPwwBg4YhZC4mRuT6TzOKO/EIrEjJyNJLHfnt+tKlVTzU3wS34EE4YhhjJBjHOJP0iiXbMcpyBEmZnADec0qVTbibVS9hFklCxMFQCTGNOcDl05VMgoO+pxHOT3jG48IHz8KVKq/h2eCvoDEEkqIIgcx5wOsjfah2xBAICsJkxJxPMYkgzgetKlS/xGecPxPChZYcxGAARnJBO+31O9AQkAgEsBJPwjaAcRncUqVOem2RJeKCE6l5gA7R1iJ6Hpzol/hp1QS2CCMDlK9ARvSpUevLOSUa32cr6feWQYJG6mDyEY67bUQcLgaT3RkgEiPGRGRnAxtTUqjtdVeM3B+JJLgiXYLuDELyJ1YOOVVeL4dWGsHG0jUD8JAON8MPlypUqUPFY8JcRJtuCCQIM7yBjoJnn/l+D9+phzAAzBnUASDIIyN96VKr3wizF1+DAUlgQIPeUyWmYAVsAeZGNzmKHbtKbYNoNpye8+WKwMkDByMbQBuaVKs+1xrJEcQpcMBB05kyBPLYxGaa92cea6WMxB+Ib7g42O9KlS7ZT6y8dC4u57tisbf8AFG3zu2aVKlW09MOVy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data:image/jpeg;base64,/9j/4AAQSkZJRgABAQAAAQABAAD/2wCEAAkGBhQSERUUExQWFRUWGRwZGBcYGBgaGBoXFhgaGhcYHBoYHScgGhojHRgaIC8gIycpLSwsFx4xNTAqNSYrLCkBCQoKDgwOGg8PGiwkHCQsKSwsLCwsLCwsLCwsLCwsLCwsLCwsLCwsLCwsLCwsLCwsLCwsLCwsLCwsLCwsLCwsLP/AABEIALcBEwMBIgACEQEDEQH/xAAbAAABBQEBAAAAAAAAAAAAAAAEAAIDBQYBB//EAEEQAAIBAgQEAwUGAwUJAQEAAAECEQMhAAQSMQUiQVETYXEGMoGRoRRCscHR8CNSYhVDU5LhBxYzcoKTotLxsnP/xAAZAQADAQEBAAAAAAAAAAAAAAAAAQIDBAX/xAAoEQACAgICAgICAAcAAAAAAAAAAQIREiEDMUFRExQiYQRSYoGRodH/2gAMAwEAAhEDEQA/AK+McjBJo454OPdOUHjHIwR4OF4GAAeMdjE4oYd4OEAPGOxgjwcd8DAAPGOxgjwcLwcAA8Y6BggUcd8HABBGOgYnFDDhQwAD6cd04JFDDhl8AAmjHdGDRlsOGVwAAaMLRg/7LhfZcFgV+jHNGLH7JhfZMOxFboxzw8Wf2PHfsJ7YLAqvDwvCxZvlgt2IHqQPxwJV4jQXeop/5eb/APOE+SMe2OiAUcOFDA9X2mpD3VZvWAPz/DAVX2pf7qIPXUx+hGMJfxfGvI8WW4oY74GKQe01btT/AMp/9scPtLW/o+X6nEfd4/2PBl59nOHDLHGeqe0Fb/Ej0VPzGGrx2t/iH5L+mI+/D0/9f9DBmnFDDhl8Zn+263WofoPwxFU4pWP36k+Tt+Rwvvx8JjwNd9nwsYc8Qqfz1P8AMf1wsH3v6R4GzbOUBvWpf9xP1w0Z+gdq1L/uL+uMdPmI7SMIMdwRGMPvS9IeCNkM3R/xqX/cT9cI5uj/AI1L/Ov64x2qNyPkMMaosdz8MH3pehYGy+30P8an/mGF/aOX/wAan/mGMP8AbekT6k44uZPb8fzwfdn6Q/jN0OJZf/FT54Q4rl/8ZPnjFFwe48px1FXzt8fl1wfel6QsEbUcWy3+PS+Lgfjh44hl/wDGpf51/XGGI8/Lr+OGvTIBJ2ESR0m1/LB92XpDwRvBnqH+NS/zr+uO/b8v/jUv86/rjBAyLX+pwvmPhtg+7P0GBvf7Ry4/vqf+YYY3G8sP70fAMfwGMM2UU3n9/hjpyQ3m3wwvuy/QYI2r+0WXGxZvIL/7RiGp7V0wJFN/+oqPwJxkVykmxEfX64LbIhR3Y7kxYEHvs0wR5Tiftcj8jwRbVvbJj/w6ar83/QYBqe11f+YfBUn5QcVxfUZn9jbDalA/DvjJ8829yY8UWA9q8wdnP+VP/XDR7T5k/wB7H/Sv/rgI0DAvbtNsS0crIM2tbr/rhfLL+Z/5CkTH2izB/vG+ED8BiI8frH+9f/Mf1xAKd/3+eHNkdV//AJ+OF8j8thSG1OKVW/vanxdv1wPXruDzFviTgj7AeuEyMFgGVBmNwD1geflgyHoG7RcntiQqw6/U4mpiAbelvnh9Ngdht0waYAsG0g46bDFiuW1Dm5V6sQY6D4nyHfA1fh9QPpUatiIDXBFiJG36Ym49WAKXv2Pph9KkXaFuT2n52vg+hwksoL2BvYiVjpHVokxuPPbE+aalRE0gWIMNU3i1rT+/hjOXKlqPYgGpwWsJi/aCJ+W+OpwLMRNh03BPW1rDbqcE8HzJZyxJMxFtVyYiALC47dOmDqeT0tUDEB51peEtaD/y2JgQD5GMZPlknWgM8MpUJMn3bttyjaTH4b4N+xp4YYVuk81pFgSL7+XXEXF+P6zpWYsNQa5kCSYEmIPeL+uAKj+GJK+IpJ5iWXUAASu/fyt542uUt9Aaajlm0jSxA6D+H+ZJ+uOYqBmWP3kXpB6RaPphYy/P2A5KYnmRm8pt9Jw7SQZCj5fLrf44metzmxldwBIIkXF7xqB7R9RK4KwxBgn3tj1iRv8AEYak2Kx1erb71+1vLtv+/LDHpr1jvHW2JHZtOpUJO1jNt5JPY4b4sgGrCHa8ye8eUxcd/mWwtkZywaNI/KZvNsO+wXiQvqSfooP4YZSyuiTqLdZMCTIvtt5YIFRVAZ1A7kXkDa43PwxTk/A7IkyrTEgDuCQJnbuPiMPzGSYAEAG0NDLvJ6ze0bThUKtOIGx+F+hsPjOJHXVZemzb7eXXb64WbTCyBU6adXpJP0wRQyjabJUB8gxkdtoIxH4ZWSphup02PoQJG3n8MS1nbuTMSBIg947fCMGQ7BzSWZkAg3G1/wAcPNMD4/v44kTNEg3FhcEQR5xsf9MdouWj3WGx+6Z8un44eQWNpZfz/fXD1WPT5/hiQKTEhT8+nb99MMNRZIMTMGb36XxN2ByplrEjft1/U4bQrDoY9DbE0nbeOwOoT17xhpeSdW3eL+s4d2B00gwGrfuAR+FvniOrlyvUx3/W2HbbQR5d/S2JvG8vh1wWAM7nbfvH6dcIVm23wUlDVsjfAfnhtThtSSDTby2Iv57fs4doCI5qdx8/9cdGaHkD32+k4cOGVD90r69PlOJTwSp/R8/0G/8Aribj7AFUbjV8RH/0YkpEC8bdvzB3wv7FqSLKvmXH+uJP7HqD79M+U3/f6jBa9iI1zHy87fjhtjJ6C5gfu+HVOG1BuvbZgd/jOAs9U02cQNiLyxJggdgBPqcVS8DCaLBmOvUqgg3DDV1UbmyiCQAJMXtexzvEVRUZKYLG0hiZg7A9RIBNuo74z2ZzytDFjNj0uotaBuYFmvYXF8MyHhl0abggvq0gGQdoEmD+AmRiXx3tio0X9rghgdSNtdpQN2gwoEHfzkTgYZxARqkjSVZai2JtM3nuOvXacF5+hRq0XeVU3JO06bgmJJIv0v3wD/ZiVYanVCswN7sGCkAnmiJIO3UE+uUca9AFZbMpBsse6IHa/KWJiBYdpG/XvHMgatSUfmKEFCQDqW6kggCDE+fe2IMlRYCw0usyHEzM3BS3wI6T2wDmC9PMmVJ1QRE3XsN4gTI3EA7YcY/laAkq8HkIoZFdQdR6ssxuNyI627b2Oo5eoqwKYPMSgOnmZQD4hG89gNpHw62YKgNpAYSAxk7EghpAuLbX8umOcI4trYK5kKQ09QYKiIvBBP5+Y3JoAqlRLKC6oGIBgBYAjl6dox3DqvEFRiuumIJEMx1C/XkN/icLGeMnugKvOZhfEXTYk37MAJuDFrm43nHOI5tPD0m/VVtA6kg9BPSe/wAR+OmkFFRoDtAEyCYmxhrdfXGfr8WkjmELsJB/Hf8A0GOiHHlTEkaXJ5oooLrbpcmQelh2v5RgnK16NeFgaj7umxGkEtcgGAFJ7xjHU87J96/S+3piSrxOprV/EOumQysd1ZSGDX7EA+dsW+C2VRrM9kFpiH5CpiTymN9Jm5gyL9/TA/jSotrHRlk2HQgA+X5HGoyNenxHLU6oRS4BXTA5CI1oP+WQy9TTfqwxXPkR0bTP8xsL6bkGwBsd+h2OM3xtfsMSurZYFQNIZSL6TdCZm1rT174EpZRgAwZCAYkNuCT3EEwdsW65HMC0KJJXlliSNxESTiPwqmxqaR/SAP0xFuOmKgR8kRBFN7EgyRt3gE9bdfraWrlHMaVO3UEDt1Nj1+WDkW45mc9b9fmY9McbJtrDakZb8pWSNuo36nY/pOQ8QF8ubX+qiO03jfriX+yTay2NxIECOkHv++9orAp78ATAAcfMMsd98NyjFh7hWxsSd+gsIj44Tk6FQHS4S2qdQAvYFibn97YdR9n1UyWc79VG+/c9MWNBWg6wJ/pkj8B+eHae36YnN+xEND2d1DqAerVD9JuRfoCMR5ngIB5qxDC1hq+fy3/ZKNMzf88d+zj97YXyDyXoEfJUxEEEg9iet+kGb2w6+wAjy5Ij0Bn6YK8Md/phygHCcxZA7Zcn7x9JBxz+zSfvEev+gwaF8h88NdAbSPnic2BHlfZ4P/eqPIyT8v8AXDamQFMshJM/e0yCB1Uk7emO6BNj9Z/XDkqlbamA3i/1B3+OHmyrBH4ep6z57Yly3C6dpB84K/C0YMObRwOVJ6MoKn/xMH5YVHLp1Ygd7H5i30ws37DYL9ig2VfkJxQcc9ksxWqF0dSvRXJEDsIB6+mNfUyukFg6MB5hTHmHP54rq+bK1lQt4d5IIMmdrjoZ+hxcJzTtC2jB5z2XzVOdVF2HdOcfJeb5jDaPDKiLqdSqkT6RHvCLb9e/rG84vxtqRRVKgN7zGZEzEeex+fa9XQzrK9aqSTSYyFaCDtMSOaCdx03uMdK5ptbSHZnnzhZPDUwN3IkyIk2naevnNhgUZ0h5n0vNthffb442OZyOWhXGWbS1w1EkG56hdI+dtsZ7+zqPNoWqGNZVQFSdNHkDs/RROu5vt64qE4vwBytxYh9QM6EAMxzEiATNj7wtuLx3wbkeLVqYBqKdLJqU6Whb6biLCRcR18yME5D2X8NjUQirBlFVrET1ZrzBtffD8+io0nWKblpSpAUGzQARMbnVcT1i2IcoPSQgTjOYqEU9LStypUm0EyJtJ+AjvBxV5HMw8rIuDvEbTeLdNr7YIzr02UmjqOgQRIYIYuZIjpE2OKOnWg741hH8aGbheLZcjmpwdoNMsYFhJG5iMLGdp5Oo4Dbz1MTa3UzjuM/ij7Ebn7SJEdTHS1pNzv1GJKag7KT3O9jfv5/DAZrqW3BXqQVIvEXERbv3GKv2i4u9NU8J3p1NQYEGCFAIjsQTEiSDEEYwjByaiTRWe2HtB4jeBSIKIeYjq3af5V/H0GM+tHvfGspcZymZj7bQCPaa9FY1ECOdacG//V8MS5n2CaoviZKqmZS8DUoY72B90tNottj0IJQWJql6Kb2W46crXBJim8BzE6dM6Kkf0kme6u43Ij0fMcNDZhFYaQyFoMMCrSpKEblCwnYHVTB94geUZ/KPSc06qNTePdYQfh3HmMb3/Z5x0ZhKeSqvpq0Tqyrn7yxD0GkwylCVIP3SCLpOKkvIIveI5b+ElccqkhapSCKdWmeSshG42cEbqx20xgOobawoMtzIdlrC5Typ1Vup6GNoOLxOGeDqpOT9mqieYlmpVPfMtYNTPvXiRrBnUQKpOH+GrU3TUaa6aiLJ8fKSSj0yZ1VaR5lP9MQutQMiivHg6xrkUSCwqXX+EbamC2JpOGDqRMBiICXZRyTK7UiD4glQnQkAnSCLXTmQ31iQLiC7MiGCmooVmDpWHuCq45Kv/wDCuoAcGQGV59yDCagZPDeadSly0wTBhTzZYt0ZG5qT9IAPXEuEWhHBXMEgNDC8EgEA22iRPTzxLQqSAYuwBFtwZ2gkHY7SLYOyHFVYCoxipSKvUKqP4lJahLVFQkAMTyuPuEFrgEYWrXXY7CSBAjSpXSItsDVn4YyfAmJxA3q9TEevpPTzHzwl8r+djiKoGSvVpQVgK42Jh2qgT/0omOimejzf+nv5fpjnnDF0ZtDyx/Zwmbudu378sO03iTH77RBw1gIv0/PzHwxKQqI9V7sbf1d/TCIgncXvcTO2HIw3loHQyT22Yfv4Y6YFpIERM7duuKGReGpMTPXck/jcYTEfzfCbR88SaTFj8oBP0+v/ANxGFYQTf0mwgA9xgoLFTi14Nu4x1xJuT6g+vTHJa4B9Py2gD9/DqoxbqPn8r/ucFIB1Kj5m/W36YcsKYLNeTMSABckkXH+uI64YKSSYUSbXsL7T6frjPVeJBhNVrAxqp6dcAyN+lo+M74qMMgL+vWDwUIaNgSIkQdoMkgSN4i1iZqc0K2lyQDDbmZXudiREf64qU4y+pgs83uQvMGkbBSIEahEn43BLTi1ViUQFn/qaIXpN5lZjpYbbzuuNxKG0KtVwUkVAbSVkzBGpZ3Ft7bfAazgfBhXRb0zUQQUdSCp2METMx2nGb+3uhmooJK6j72knTMgrbSYkgWMiwOLj2fzgSoPE1XQE2sO3MZOkzA3Mqes4nk2hrvZZ18nVokysDuGLKfQ3g+RxB9pbcg+e2LbO8fZidKrBESbiOpj73qdu2KcDt1sNtsczSFKvB3xAYJBE/D8McqrrBGoxsQYKny0tIj4dcPSoZ9OnX6bYcAN4j5fnhaRJSZ32eDXAAIEcpNMaRsI5gQO1o8sULez1RqjsVUS1tJ1KAev8MGB5HT6990U7SOvWPTEdajMFlDwepBiB3abyemN4czQWV1P2fhQEWiwAF20zMc28GJmJ6RhYIqIQYCPA7OY+gwsGT9jG8L4zToUtTlAwAJmu4qM92KkLdyA2kKQQukeeMXmeJnMVnq1d2vACiFnkUAC0Dr1uTcnG0qU1jw6yIVF4K6p5SAdDW8z5sMLN5CjTp6PCpGm4DU5WnAK6tcEbk7ETEibmAd48y7oMzCLVvA7D5wJ+sjE+Q4jUotqp1GQ+RsR2KnlYeRBxr6OWoAQaVNjGwAGmT3jqRt1scczfB6RgGmJgnlgETYzoNzP/AOvPD+yvKFmGU+KVs1lFNahTrLBbTIBhSwAurb8uwG/wxlKtOirB0NXLVUIKsNdRNQAbVAoyACCIm4G3TGkoVBTpCijQSpUc1yLSbdOUfM4r83lqmhisM3cEQIBBmYxUeWJeSPSvZ7jdHiFGnU1r4i6qVRARr5eqiCYnS4NrEGRBBi4rwYuFoMSHB8TLVDbSxMmnbraRPp1t4lT4UNRNUMgUE67hlk6VcdwrspInacHt7RZ+iSjZmtIa4dvFAIg8pqTG4MiJB88VivDKs21KlytRqKqtqYQ3KlOs51GmSPdoViNQYWVuYdZjocMGYIXUVqqSg1wGYUreG/QZikRE7FfIDVSn/aI9cmpmcujlVC1HpMaZemSFAZH1BmDRzSsSvYYLT2sylSGZ6lJ7B2emxLhJ8KqDSLRWphQpJjUCt7HDpjLTMSxLH+DmaEPUhYssacyg6iABUXYi8Ag6aLjrVkb7Rl6rIrMBVprDLSq1IIK6gZoVIBQ7AjT/ACzqV4vQztLxUzFFM5lxvqUK4v33Vrgi4B8iQY6WXphg1KplQWQk0Wr0wFEzUosGaWoObqw5kYg7zKWhGcrcOp11SvnGNRmUAsxCCFk20xczEeQwdw7gKgfwSyKT7oIgi3RxsZH7th/E6dKm2nlqUlGtGSprZQNJKtoOkFWJEhjOkEQGAwzIVKTU5J0huhqaYg25mEEb3BO8mMYyt92SydMuZBFaBEkFAO0glR/UPLDlQhjzo8X0rA32+92H7nA1OmEEAidwS63naCGHf4wMB5fLJrFSXRxN1ZXuVuDB+NjuAfLEYIWixfNxP8NiNoXmBPbuPLb5YVWu4A00ajHcqAo8urLsenriek/KCFLAAXUSCAu8xvPUb4BGRqS0Va1PUezIBIm8ny3xEUvIKvI3KcYGvw6k03AnS8BiDYGQSDe364OSpaV0sPnFxbfbfEalBRHitmHqROhatIxEzpcgBjYXIG4vOAKuUp+Io0ZhCIGsiiAB5uigkAXIuLbY0fHHwwpFpWV/KO0WPyH64b4JB3B+P4i07dMMo0+WWQGB0aCe9vdm/QkWx1a6NaQD31MDH+aZ+mMES0MzWV8RSjEwfvSLAb9Tv3tv6Yz2Z4EqklqiKgJFgC0bCAYknaNydu+Nnw+jl9f8WowsYA1GSf6oO3ba+LfKHK6SyhbQArA6vI/xBHyHQ9sWptFxj+zyitkzqkoyI0iWOgrpEqCSploPuiWOkjocBPUNNl0GCPvAHmv2bp07HHpfHKvjOJQMpBTbUYmdJI2WVGwAmJx59xF1q5s2hQ4pgDsrQ31LdNox0cc8g80LhtIioQzkWIbY8pkNIa+07g33F8avJZECYYmehEHeLRYXtaekdMQ0uBU1YvftFzvuLsDBBj4euC9UgBZgDtPQggg+cdfoL48ksuiWyZ2W0iP33N/hiKvXIEraYidPexgkHCgAgbD72wFxMExaPKMQovNJa4tY2joTcyflefXGSj5FZ1KpbcpqHUSDIt3Pr5TiYZuJkjtcEfWNvOMRJTFQHSwJBvBkyNrfWI2Iw3wOUkre23pEdR3Pp9BxQBCZwTAZZ7TJPww2pmbQCq9Z+gtH16WwI+RM3IKxvLA7GYB6ESbH8cSrwdIkSW7x6Rbqest2GHjFCJhJuKrfALHwwsMTJNFqk+ZhfoIGFhf3GRVcjIbxAZD8gHhnw4A8QaTLzY+9sNRviM8LZKg0ANpI1pVKqDMHcB7TbYSSSOuCg5ZxrZFBZQWiGRTpaRIs5BMyL6TYzePPcRphkHuyzaFhmJ2luUnlvIL7aulxjS3dEizCFKpXSrI8BZtID22vv6bxtbDPsYWCBrUMQA5YwLyAblY9Tbcm2G5nKoqBWYvWadTqSEgBQp1KBJjV0NgTIhSDNSaW/wCIKqmQLGm6tChUMkFlmDqInmKyARhAB5gvpVyocnVzWJsx06bTJkLeSdLE3OH1AiuQq8oPMGjmMCeWJMmDMfgJJqvTRGYpZRLMXWGDsFIQUwOUGY1BWG95w3K1lXS9pp8ukqVP3irA9CNTCegKbjZUIraOaAZ0q02Ug8oAglQCQb7je0yOUHqDzMZBazqWUJqgqTKgQI730gbRsOsWMzVdWZWpuAACROlUAiFUmJEETqsBBkkHEOWyI5ftHhqwYkAMHksx0uNViZIM9x52vrfRdNFM/BqmXcOo8VW1AiCFZbh0M3IZTYm/WJGK/N8GZU8RAzUjEORddUwlSLCoIM9DYizDGoHE8sOWpWYMKhlmBKKxJXVFiU5TcREhjuMX+Y4K1RmZXIaAACW23BBUwQ1xrImIViIxsuSSW0UsqPNanDJQNH/D0h1N9PiSUcHbQ30a33hLuEcHFWoFCyFGogaZtsAWIAJJA+MwYONrxD2PZHptpAFQeEQpAB1qAKZLWDAqNJBAJVbk8oFy3Cly2u1UG0gqCQQ0ATcMLk+6PjbDfKqG2FU6S1QrBbMAwkcwVhbVc3BlTaxntgPMlUZRDKPuDwzExEagVAu27Hr1vg3L0BTVl1csswJIJ1uTrMIV5SzdDHLbmJmFmCv4jg8zmlTUEDTafHLRGtiAip2Y9wMZKstErsdlMpPPBAMr7wCyt4WxBBER+wIv7ODFoZyZ5QWvAmGMxI2MzsDfcgdc/wAwBu8hQtRQQVYRrNURFyLlLAxa8XWXyFRKegDkUF0Y+GEU3YgwWBTckgyDzRBY4ppoqgNDWIABap3LgtG/Y+npO98Q5rVPSZ2Bq64aJ0oraifOTscSmhmKwMU9dLUpqaaa8qrzalaJ1bRAbck2xOua0kanKxzBlKKLRBlRBt1JtbCQkMy+bGkBn0tE6WhW5mBmHGqLx7xnElNxHLcGTKzBj0sN+noemH5XiGsv4tR+Swkn3V3YAqQZ6DsBPmYnHfCohILALEwZBMfzcomTa+3WbS42wxT8gmvSAJF7XJ6SDYesW3wPUomTpfQT0gEdAI+Y+XwwXxbiJd5IlbQRCqFAEsJXqSLmBcWBwMCPfCsAZk+9dTBmNiJm14IJsbxi0S00UxXNISQ+sG0jSTNoMOvkNp64cjZkiRVLH7wKKLbGQRMdPP4YtzlQQBJtsZkT1sT8ZHfEz0FaxUMpPYMYO+9piN+pxWf6FZUDMZmT/GpiRu1NlIJtAOoQRPmLdBbFVlfZp0qo0pVWm4JEtzaTMEqJ/fnjSnIUlPKug9CsoO5BKG/p1tg/L8QZLpA89IJMG8ltu3Xrhrka6KTQTl+EpVXUEzFKdwx7DoGkEepXywyp7PVd6VQNG8jmEdQW2+E4jq8Yq2OsHawpnSTbudj+uFV45UKhCyqBAsGAMnYdiJ+h7YzLyh6AnrOmoNEg9GJ5euwt03nbEDVxCnlE2CNC2tMagfqBsdpu0uUJkFk2giRJM7iCReZm2JadTfY3E3gDYSDFxvv26CDgoy0RmgpLHQljYQLwF62MSOgvGH1KUA79IuZ22mAQetyT54IYqwgoPkDI36bR3vgWkxlpZiBsGVhAgdQebrttJGCx0dCCTYWvIW89TN5vHW0YhqqCZCXibaZO29xMWwSOYkMoAFwZmR1BkSDtsfyw+rUgCNW3XUNxsSl+syfI74diKtqhm4M/8jH63x3FmEQbM/zne+5a+FgtBRWVlpsQ5UEkgBgQSWBsD1MRsdoxNRLqjClAVzbV3DAcuoEC8rtsTsQYbwzL5g1tGapmnRQFwy6STq2/iLqETO8kSME183TUkUKaVXUgmmpVjDTMPuoN76vOwOLwZag2VGc4lmqdPSEGomzrDCATynqQwIna3pjuX4zTg3hUh3XbW4PKoBk2kiItqNwBqFxlM3SzFFatC+wqU1ljTeO5AYr0kj4kGcAZnJK066eqReRe3a2FpaaJcaBuHslcsVOkrPKRYc0aTpJ1Aatr7dQJwdWFRHVgR4Si7c2kuBzGCOU+sR1GIMhwhk8M0GaiVJYOHYFiREEA8yyBaDIEHFpk8vWqmolRhXkgXardpIJv70S3KCoAsABvWKfQ1C+gCnlnd6lREsizDC6hZbUVO4v0MnUtomJcrlagUtUIqoPf0hPDGqoCSeY80Ar1vquYGNJn/ZmjUI8UzYBkVmFwBAmQdKhPIi8wJIdlcoMuCTTAZJ0lfumOY3FgeoOozvE2dNdFKLRj63AaVRwGDBpLFmJ0HUSREGT1EXgjTcRNjwLM1Mr/AA2cEICKYIICD+QkkgoYH9QkCOx/tHSK+FWBCo38N0XlhgCUqALY3vBMTBt1pK+XpqZYsQwi7EElQdilpsbW2NsS5NabFbTN9layVkam4GlxemSCCp2IIsynv063GKytmjQrihmualUOnL5kmdU/3NXaKm+kn3gBfUCTmsuadFlqEAFNmhxG41AuWMkEg95jEnFfasZhSjadJQjTVVNDTMPTYEm4vci2m280mW5I1lfhaFgtRdQ6GTFz1ggAzs1ryDfem9rfZtlouaFNHtz03DMwXqU5hzAC3p1xFlPbBTQCLUV25gqaTqAKcurVuCYE803BuBNjlPahgiF0kN7jSSdNhEkcyyRc/wA3lODJLYsomV9nuJNVVihy/wBpE2roNVRAPdFS2lpnczJmDJi2/wB4GZQ+dKLSDACgoYsK0kfxJAVY0kEk+hg3A4vwBKtYvlahWqTdRIE/eKFBIjpue/U4myFRqelfHkgRUpZhUrJyxq5lK1aa9YuFBiDi3KL6GmH5P2mqZtgr1aNDL69AUMdRkNoB90czAQJgzGnriCpSNOoyNGoHrIOwNiRDG69TF/MYrPaT20y9Sl4XhI7hj7pLovQhXK03nuGB632xlm484iWapUMSzsWgCwUEmYAthPizE4p9m2r5hEbQxUcgJH3ieqwincG5EzcesiKptPLJIDF0+MPcG5jodPoTmP8AeghYmCdyAOnnHriGjnw25mT3ntiPhY/jh7NjR4eWnkcrpJLBkOgkQVsZZWgWA3uYknEeWy4VoCkBrMlgNRMoRMFGGqD5FhF5GVzPGWpRBJuZBmNv38RghePUqhWpOhhuPqD6b7YPjnQ8F0maA1Hg6pOpiYVS1rybbGZMm/bEeZqBZfUoAAlwqlgDMcotb5Hy3xBkeNDWFlGViNLAid5YFREPpmDEEA2sBiXieSNekRUJKgFmKEcoB6EiCFEz2j0xnjT/ACMZKnTM2/tppqMoSm6SSNSHXbYiWIF7gEGJHwn4V7Uq4KunOSIYEzM23MTvft5wcF1PZigmgEaAHRnUl21LOk3m3kZi+I6/s+i6WpqKcHUZDGSrqy37gqRG0Ocb5cfVFKSLUUyARrIEmLQbk37TB3BtBv1w2gpmCTIJDAjmkG/0mx7YJqMACQG1gC2kmJi5JJIvv2tiPMHRBZUaRbw5YSLFQx909u8ySRjCrIoa1M+6wibQCPI9d9h2iMMUgwXUCZgEEXEwIN+/7OO08wrHRqkKbRzGDcT5m5juCLb4cYDHmASTOrUZUiR7xN77TsDPSVQh3MxswJm0DqPx9L9DOG08zMyHWCYJFiL3nv2A/InEDwSJFlAAIuApsBvsLC36YdVsPeaSZA1C5AmCGBvAmAb97YdDJfGWdUATBOrVrvHSBfa3wwqbAtaIFt4m/n0gR1iOthjhe5GrrAIuZMwyzJHQRHTDPs0kTpJO2rT57dt8FAFJmEA99eu7MOvbthYrK1MlidVP41nX/wAenphYdAbN8wAQrGSbWJCkdTJtNvM9e2BstnKH9wKYYkgnSGAkgnm2gm8yJxnRwZHh2TS0yGLfxY6cyGymfdk28pxw0xSJiFOxUKPhvAn1nG1I6jSZiswQlmuDLMZ1aJBt2EDpH6yjgzkLUpuyhwSwLEAz1KgCZ7HysDijyXGrDxS0yRq6joDcRHw74uDx6kKauzb+c7CBFNTLG8QBe9sGxD6HD6YbmC2IGqAGIPYiN7e7M9QcEZjPCksUlVYWBCyLSI2ttEd5tO9fmMxUrNFMHtyxqE/ztNj/AErfuZwWmQNNYYKp6mZPxY3IAmxPeMIZXZ/PNTQuP4bxItMfCI6xbFBmPa5qJ51DKxvNmIF7C8evW8Yl9pPaFKUBVk3G3KfQnr8B0xkaFE1iatdytMXLQYvsuoCFnv1+NtIqlbIk6NjQ9p0zbClTTw1u51PzFt5BJud/n6Ymq5YeJppLTonTp0O/KY59Q8WQdUXgWjzOKbJZOioFJ6asKjEXjkKqSQS15BXS3YztGLBKZ166bkGbSdS2iLHaYG3Sx7Ywm03Zi9uznE8vUYog0CILcnIQAW22kzEbCww3N8FpMTCidpQsJAsJ0noO/fDjXekhaoNWmdLIoeS9hqpMQpChVO8jSIi+DOD8doVqbrpVSJdQSygd4KgId5KyDO07YjfaEUWW9kDUZhRc60GohyLge8oMiTBnrYddsR5zhdVma+rodRAJWbCNo/PF7RyBNJiswnh3LHdzpbRJ66Z94RqMdQIKJ8OnNUU1pg8rswE3JOsgcrTphjaTbtis2xWMqVK4TQUV3bSoJQGy2ABQ/esTt2ibjENWK1GMaWkmBYBtW0C4XcWMi2PQF4ppqUyraSI0WBIZZhoPXUbE25Ra0HODgrV69eq3IEqMWhTEK0HTAKsSqnYwTJuMa8MkrsuLKfjOZRq7skCdJKgQA5Ua9NzylpYTtqjpgfwbTjXp7PJXpFaVRWC9wQyk7HY7+ViZknYZuvkaoZqSrqdJ1FTKgLuxYwAo7mMbQ5E9eirsEZbxh9OmO8Yno8Md6vhqyav5iSqbDqRI36gYhbIVVbnptY3jmA8iVkT5Ti7Q7GsskXn1OJ0yixvBH18sWuU4OSgd6LojA6XZSFYgxYm1r4AfL6KhV2iNj3wlK9DLngmTNKpRMqCoNWHuo1alQkXmQWMGLLi8birKqxTBGkllBMgqIQhupMnlibXJN8BZfhNfUDqRKbhQ7VGsQY0g6zCHZREb364MLSQqjV4csoViNSgxJSJcRDAz1O22OObUnsyk9hmSoPXmBLkao+8p1TGmZgQOYgCPXENPLkK4ZkBpr973tUgFNjz9IX+UR3w/KkmoxDLSYU9IU0wITSz+NytBaT5AhdRJG9fWqM0QhswIVFLM8lmLWWNFmJOgRPUXMUSF06R8NZUBJPvLzTCjyJvaCDF5w2giqDI1cpMdomBI6dJ66cBZXPFqYDBI1SxGo7aV0ySRAIuSJudr469c3U+GhtpvtsZBOxsOp/PA0A7NUqbQp2gHV0PeCCO8jsQPXHcpklBXSWJYwgJ1SxAFgxIJkWNo7jrYUM2rEkaWiCtPUpUpocKWBjY6dIW5gb9Yc3nFUqxGgXIAbVMRZSfc1FTaLAb8uKW9DWzQ8P8A9n9MrFXMyZjTT0sQdNwztuYP43M2Z7U+xC5bL/aKbmolO9QEAMFJENIBlR1tteYBxmfY7j5bNVUtLksg/r7D5/TFr7Oe2r5nK5inWCgGkZV7ySGJUg72Bt5XOKcGjZxjRW5OsCYBjlsASAZESRPnsBuPXDmlb6pkifvSD2Lbk2G/b4C1stSZHTnWTAKnSQItpJ2BgE3NptsDWZvjgpq6o4eoBzMWEgkiGKkR8FjtA3wlHLoxqy/PB1PveKp6hWhbWtDAR8L+e5WPNcxxOoWJDGPO5+ZwsdHxP2aYo3HDazUyEpLtZwCtmOwNv1G2NNV9nW8IO7hTYkxcKYnnb1nb8JwBxXO06dmYsANQUFQRvIG0mZ3J698WfBs8MwFLkCx3YB4E2OgwDeYA+PfN32bFNkeBUmqMlR1eRK33HkQSfhF5GLKlw5WYtqPhTPLIBIsRyzt2wTxXIZemQ2YrgQSQC41HVadM/DY4p6/tzQvSpUiUBszVDJG3vN7g/wBeuErYG2ygRApLqqr56QRaLN89x9DjG+1HtzQJdKSajJgrYes+vb5bYzfFPaFWDS2tiAFFOPDHxN29f0xnytRyWNgb/snFxh7JbL7IUHzL02amtVtcLTgAMZBAYk8w2GkzONXkcyctVDMUrvmQzOopjwqbNEkGeZViCBHQR2ynDRUSiy0SdbMNUgEAAQBO6+8TcR9cVWcqV/D01UqXZmXUrAXAVis2IsAY64lpyfZi9s0/GOJUkrlnqKoMySWRyCTBCQWVSIbSIIJMwSZJpZc1apadUWVdluICD0EdZtMk4qvZLjr0+VPBpuVK6tBDsB/NIKVCLwGjrcdbHK8Qp065d6EUxAVqSLTRNMnVyqNEzeALgdMZOFOicQyomlPEIOkz7vWIMAd4O0bFTiOlkFqvp5BU0sTOlCVAMglrGR0Nj2xV8S9o6QqK1KWYk6tTaQ06Qrmx0nSCCCfvCOpxLlc9Tq6KS04qM0FxUZgdTbCdQZL+8IsZBjE4NbCmNqZRqdQAVZ0yBTJgkqQSJn9IvG5w96r1CqVKQIgsRq0rMXEsdOuABcxsAbjFj/ZIpAnwqZGtkFVZhjSdgdJLTY2JFpU2kQHMssAAIJtPmdp7/LA2AFlqCF1amPEgNUCsCZWmJ5kvCAxMXtEbY5RqoVa6U1rCwBDUpO4BWQQsCFnm+FrEUNFQiNNRTuDpgnswNree0ziubgFNpMHUYMzJB1g2m4mI9CR1wrXWwoF4hlKoqB6EeenSGBsYMRqvaSIOnzGAeH8VqU6lWoFCNV5hq90LJII21KZPy9QbF+C1NGlapkHUoB0xuAAw92xOxjFZm+FZgABy7Jvbm09TONoNNU2hoeOIq2bapUpaQVaADAZ1VVE+pvYRfrgzhbB+UVVpgGUDwZaYF4AJk7Re9rnFBVdqbQZgGQStxbqPXBXDqSGspNSEmQZIaY6yLHV1vjSUE1obRuMzlarioDUFMVFIOkFuUiGEtspP3bmZvvjAcRQ1PFqqIp026e6A76UUG87jrt6ib/2g4oRCU6jVHqxIEQFQm9hE7i4m39IwPWRE4e0MJ1hWgQTqKgamNioLbj+X4HLiuKt+aBNotOHUWqZKkxLK2nTKkyyhtI1GRqBAUkH64quJ5ypQkeAGEHS5QyNUzzAmLnVv8saDISlFKYk6FVSbxywCfniZKha1wfxEXN8ZZ1J60J9gFDiZzKSVLlAoaqabES2kBWCtLGwiYO3ecFDO1KtMJqQIoOgHSCA0E802F7kAQD1MYDz/ALP0KklqYDAWK2IB+hP7OIaPAGVClN55tQJ1BlYKRGkEoZESWWQAd9sO0+tCoMqUNYLhgLTYhVDaQFUCDqjlBgX0MLQYB4fl6mmKqiqQCSyneNIgJpHuwSfIC0icGZirWbLlHpIzLddBgtAA0liZC9Y2ufKAs5xIU6IOhhE3aTAAWRYyYJkeR3kYavpAEcRoeIi6VYGkYJluYdokQYkCCekgzir4rxermDFemquF5WRdJYdAVUlSdvdAPzwU2dDDVRbQSJtpJjZFAdgxMxsL3M2uTluJtBZwIKzoaAAH5nFhyMNRAAFiDO04qLcUNSaM7wVhSanV1lamosoIIXlUt7xsT6efXa39mqeikreGdaUyCyyRVNStTZCQ1wQNanULhdsXVbMUm5EAAqKVFWV99ioZCfeO6sCDcsSQLYrqKlV8NCWC6dRqINY0IxMgAKCTbUJlUuScU53pjyDiwLKUR9SkkLocMygLOm2mIUkQTMjtgJMklWoKZpMTOzII1lirQCAGFgCSSJtIggOzecZsqpfTqkMpYafDUgqVflOoHvMCJYACcP8AAmXqU48NV1hfd00jJWBDKJvI6GbicT0SALwrKUuQ3I6uCDczsF2vbyjCxZZjK0XbU2bqhiASLmCVFpCwY79cLF0/bKAeM8HZkL02/ii4UsoVhewAWNUed5vPSgTi+apoA0ovQQoNyTFhqiZNz9IwZ7OZh1MKRpY86n5SOp+GJPaemtN6ZkaCTLHlIII5RMxaSDBvq3jGiVaZv3soanFnYy09fLCSgzXbYCRO0EwD6emI8zxKmINP3vOGII+9rYBtX/IAp7WwOMwwWYIBvPoTYk+hONaILzh9OlJ1zbrYD0uN/PFjxvO0PACUwgYEXU6nIvMt23sIHljKUFNRXKkMUAJWSWI6kDYxvboD5SXwzI1PEQsugG+poiACeYmwFoIN97YhqtsLNN7N8LasgvClmaNi2gcxnsOw88XOc4YKLNCmJUs6+6DUuOXuQQSPKPM1nAuKJSqFAuosuovYhQLGmpOklIVhMAw4PfFjx32ifwuYkEtqEQUJgyGMbabDYDli0DHFLJzMgXQkkMqlgAzQohdV7kD3h6jrglqcg7ww0kREjs3QruL/AB3GK3K5iNDVGDs9goGksz8oP9RLDaBBbti0r1W8RnIHPG5hpKidUSB3gRE3uCcJ2gsqzwCk2y6TtyxsbkC35demJKXAKaEwpN7aunptseuDTVJO5mZ3JBja+w9PKMSKAIDGduoKzvfyEA3wZv2Ox9OgzDQp5ZAA1HSCbTHTeSQPyxFmmXUyh1kCSbkC5HkZhZtcAj0xVZviaeMhR1JUspB0aSDGoHUwLC1ona0b4JPGU8IEU1FNagLwTAQVNTsHMEm2wm8KQQHAdPQgitm0zKL4jKrsREQZv97aZ6AXNoNxJnFiKTIJ8MVACCQIhpi42AAgjoQ1sVVWhRy2vMLVDkHUo5IcMtgrXAmVawaZCwdxytnVrUaSliBqJsoEK41fzaQ0727Dpd0hF5lOH1qjQpVrAzIgqfdYHtE337wbDudHhtDTr7Ahp85mN/ObEYzOa8Wn4TsWGUgAGnWphqoDFnVdLFxctMgXkwNsGtxik9RY1qsFUqOyMxKhQC+lQCxBGxgR1wnx60Dst68EQ+llMTMEHfoRO2K6plcq4/4aweotG9gZn8/linzuad0MuirSBchi3iWnl0we1tR679MW+QoPEKFBEyWsJ6SS1gL7xuLjCxcVYWxn+7+VI9wgeZYyR5A4bV4JQiNJIBmNRgkTAIbe5sL7nucWdWgVaKg0MJmZ87i0EefngcmQBv1ixvvbr9Phgzl7HbHiqCZA5u0xv/8AOmI7kdVmdrHtvB+vnhhYMAYNjBNhEWgg/P8AXDWr6TKm/UTcdp+f18ziRWdpLpUBYCpACrAtcC3a344etbuZB6A3HqO36Ymq0CmW+0OV0lgqhbl2B0t1GnSRJ8j3sYcnV1IH0EHfTcwsgSSNpMfMYppjHhj/ADETtth9VzB+9bv1Hw8/jbAlesogwFDOEDMGKAtOmdINjBFtzAwdnsn4Sh4HuzY67oCCxKSLkEjrG4BGDF1Yiso8NCgqj1UDDSyElkK6g0c0gLqANr3buZDzWUzBqLWhKkKVI1Ok9FZRqAUwFsukGJIM4sMtxNXnTspgkqwI1GKcyAIa8HbzscTazPUHqdttwfOAdjNsVnJDKKi+YgGtVNOKZVWce40yhLIOYggGe8+eLWmaNPw3osoaBrg6V1lZc8t1DatBYCLpO+CvHlevy/KJvior8HbxQ6Cmx+8I0Foggkw3ukTEC4n1akpaegCc9wmlmlVQzQrQCdEKTJZQR766dV5Iso6MMc4GdMQOdgVdiX1yCdLe97xVgDaZB6QMA8DyGZouxkKY5DU5wSJIJ0XJB6kjvBIAwzI8DzCnn0uyKzK7MxJqkE6gQvNLfde0EmQZOL0lVgaPJ5imUGrSTf7gNpMC/YQPhhYxb8TzQJ1JWmb/AMNW/wDLQZ9ZOOYfxz9jpjeM8JbI516IYuqNyEmCUNxMbEbG24J649F9mGTMUSKshtJunKYI31C+oWMxE/HCwsa8m4pm0DPe03FMvlUTK5OiBRuay1Arl2IUatTozBoUiZgBrLiyyvDAqpUo0QsIjso0AEMLal21Beo26dIWFjLlbxRSW2G0uILrIVBrgnTEbELUjpctuCO/fFfkePF6FSqyRzMdwRKsBPn73Ub/AFWFjNpURKTKihTQkBEgH0EG0WjyAgQIxLneErUgszaJtB0952BI6+e97g47hYhSaZimRLw+sGpupUaNUaZUjTKnS1yIkkE3viyFMBRePO9ux79MLCw5O2VQ9CVkgAgeoJHr0/e98crVVVSRYQZAGwPr5+WO4WElsTRUV/ZmmRyHS5AM/AFenWQTGJqOXq0KXNFrk/e1MwNMgyYQEwQDzAkwNsLCxWTemIsU8M0mbSWqVZNQOFIGomVB6kmZPaMR1OA0qiCxVosVMbESZP5z0wsLEZOwRS532TYMTTeSSZncmYJm0/Hyw7LcKzNH3WpFLsAw1BXI95dQJBttMGBMmMLCxfyyCyHMcPq0qBBNRosAXBpinGwDGQZva3xOLbgC0/DV8y4FBzHgk1J0rziDTEjbV72wIO8YWFjVSyVsZZVK8sdAPKrNBOwUFmFzcDmI2JjuYxDlKa5slUB1KCSBCjTuWnrYeu3wWFjAm7YLT1VEU5eqBVhtIqKBqEwGDKh5lssPYwpkaeYTNcRQsQHOoMqsIMQ6zJPqBsJ5h5xzCxsoprY60S5etSqrTGYaoy0eWmKcTqJ6BonU4UXIsNxi3o6VQBHYzdlIIgj3TvBHa82Mx1WFjPk0J6KDiuQruytTqgeG2pV5gbMHnVJE6lmY7dRioXijjMI1RYumoM7OxIgTIaGPXmkX6mwWFjXilkqZS2bQ5jMpy305h9WmoKTa/wCGznTpPLApkgGLx64gy1akxUgufFDC7RADL4Zlkbp3B227rCwqXQqHV6upmNMqNUlLbwoBkAKBzajbt8zsxwpUFFzULipqsqgAlAwK80ECRv5Hyx3CwnFBQEaUQZvuexm9trX7YnWpyatptPciwwsLGHYED3vJMwdu49ccwsLDo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6" name="Picture 18" descr="https://encrypted-tbn0.gstatic.com/images?q=tbn:ANd9GcTqO5wiIz_wiEy48VJqGgPLCcWXGeV9pxaUZG1vOPvmS7Dn27Zn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549752" cy="2362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к</a:t>
            </a:r>
            <a:r>
              <a:rPr lang="sr-Cyrl-CS" dirty="0" smtClean="0">
                <a:solidFill>
                  <a:schemeClr val="bg1"/>
                </a:solidFill>
              </a:rPr>
              <a:t>атуни или бачије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28" name="AutoShape 20" descr="data:image/jpeg;base64,/9j/4AAQSkZJRgABAQAAAQABAAD/2wCEAAkGBhQSERUUExQWFRUWGRwZGBcWGBgdGBwYGhoYGBgeHhwbHCYeGB0jGxcXHy8hIycpLCwsGB4xNTAqNScrLCkBCQoKDgwOGg8PGiokHx8sLCksLykqKSkpLCwsKSwsLCkpLCwpLCksKSwpKSwsKSwpKSksLCwsLCwsKSwsKSwsLP/AABEIANEA8QMBIgACEQEDEQH/xAAcAAACAgMBAQAAAAAAAAAAAAAEBQMGAAIHAQj/xABOEAABAwIEAwUDCAcFBQYHAAABAgMRACEEBRIxQVFhBhMicYEykaEHFCNCscHR8FJicoKSouEVM1Oy8RYkZHPCJTRDVGPSFzVEg5Oz4//EABoBAAMBAQEBAAAAAAAAAAAAAAECAwAEBQb/xAApEQACAgEDBAICAQUAAAAAAAAAAQIRIQMSMQQTQVEiYTJxFEJigaHw/9oADAMBAAIRAxEAPwDmScuVxNMssyFCz9I6lA23E0ocV4jet2nBIrnTOgsyuymHPeJbehSdiZGoEXmTG/SkacItolO8Vd8+7QMuZKyhLLiXBoC3S0QhehLiT9J9Y7b8ulUrBXQONNNoETRx4geyfSosDG5N+tE4h7THEkx+NSBpJ3FIPk9QkkgJEkkAAcSTAA8zXQMiPzJksY/KFrTqKi9oSuZ9IEAAWVVaybssl1IcDjrQCrOBKtIUIPtbAi3Gr5lbeatgdzjW8SkcHgCf4t/jRQrYGjLMjxR+jcXhV8iopg+S9SfcaMwPZfHoLnzHGhaEKCU98ZBj2xA1AQYTJjY7V5nWbrIQnG5clTgWFHuNOotpjxBSriV6RAMkTQTOFygr1JXisvdJ4lxAk9Vak/EVgf8Aex2rP8zZTGMy9L6OKmDNv2fF9gpcnNsoxCVd6yWNMataNISTYezKd+Y4Gm2ARjW3UIw+MTjGikqPeBMhP1fGmZ1G0wdjY7UKkvI1jHZT3+tWpbrZS/J2HhPiSALWityAX4n5PGH2iMDjEhKjJCSCDGwKk3AG8Rv5CgWMFnGBs28p1I+qVd4PjKh7hTJGSZO/rU0XcItsalwVtlI5kLlI94o7KslzDuCpjFocJV4BiFa4b4AlIPiPnahXoNkGA+VR5tK/njKUaRYp1alK4AIv75AHStcq7S5XjHFOYlyXVDTpfSUoSn9ER4fefSi8Vm2MaQfn2WpdQB4lsKCxHE6TJ+ylTuFyfEIStU4cOSE6/BJG8TqEdQYo5XJsDbF/JHlz41sKU3OxaXrR7lT8CKqR7LYzCYoNYLEKd4nu9Q0/tC6D7z6U+wXYheHSp3L30OEi0mfKDqKORk8qGy/G5zgwQUJfRuRAJ/iTBPmazd8oyxwwXPu3mLYKWsRh3lJFlqdHdhfPSEgp9SVeQ3qx9mflNwGkI7s4ad7SCeZULnzNT4L5S2yyo41oYcC0LIOs8QEQVH3R1pQzk2V5i8HEOsNj/CbAQonmoKge4Gsv7Wb9otGY9mstxqO8LbSp/wDEa8KvVSI/mqhPfJEtb6vm+tLI2LqkhRPQhMx10nzpt2g+SzFrgsY5RSi6G1/RpTG2kt+EHrpB61X2O2GaYB0tPLDgTE96pCkwb/3k8utF/YF9GucM5tgm+7aw/cNDdxn6VR5kuXUn0CaEwPynrKA1jGGMSgfpICVDrIET1iaur/y0YdtoavpHouhgFSQf+YvSPcFVyvtH2qXi8Qp7u0Nk7bKUANrwBPkBQx4DzydYyLMWnWS9hnX8MhO6cRDmH8gp0gj91YpPivlGwiXC3iA29O7jErb5QUrA/lKh1rk+IxK3Y7xa3I2BJMeQ2HpWnckbwn9oxWyakdiYyjLcXBwziUL3AQRb/wC04CPcBVC7cdmMY2vU664+j6qiTA6aZhPpVY1JHEkj9ER8TT3A9tsUBoUtTje0OeO3mb/EUrT5QV9lckgwR+fWt9Q4qSPifhTzGspeBUhIPMINx+4q/uKh1pC9hRPI00WmZ4PZR+mf4f61lQ9yfzNZTULY3cLQEhJMc4rfCZmhBkNJJ/WP3VmIGHBIR3hHNekfAE0O3iEhVmwfPakHLficU25hFYlRQo+wWiyuJn/FjQLQYmaqyMOFDUnwg8J2q0NYhS8KtSmgVJTCW9AhSZEqA0zaTxqspbT+weV7U8hYkK8KdQ8UkXg9aLYYcVYJmeRqHDNbqSrfnVx7G5aNSlLKFHZIDgSQOO6VAzaykkWpB+B/2fcDDYS2vH4a1wktvsk8T3ZGoA72SKaPZipXh73BuKWklK1hWEelKkgiTJ1Rq4bip04YtFJAUgn2QUgjqR3SkgxvBbvRayghSnG2yVCVaFKSSEg/VcS3NpsJrWIFNZq4hMuYbEITHtNqRiG48wdcelQJzjDOud0VYdSSgKAWoNlWrYBCrm1+V60GVMwSlK8PIIlKVJQoKEX0AJO/OQRXreFfKdAeaeTHhS6lDiCBbklQHD2jRsAPmfYDDqPehKmike0JskC0LQoEADmYgcKIy3K8Q2UKYxynW9y26UrkRbSojUBMcT50KrLShawcMUIWhKT83cU2JF1EJCSiSrmoWABrbEZ4ptI0PrKgsJ7rFtJVa0q1tAEJAI8dxJArYNk0CMUkufOcDh8TrMrIJCiB7Ih0KRAFhCqWYtjLksqeQ27l7s6RC1NHXz0pKgUgkSdMVYMPmTqnVqQA+3YJGGxDZI6ltwJhR5BVa5hn+GU2l1xInUUIGIR3ZB2X47pA67GONb9GAQxin8M2jD4zC4v/ABA4pRK/1ZQbDbcT1rTFZiAW2MflSDq8KC13a023j6yR60ansxgniHUMpJFw5h1pUOkhJlXlp9KAGXv98peHzUlZJGh4IMQYKdEApg8gK3AcCbF5dlhxARg8X80WlXjPerCY5JkQTP60VYMTgs0bIXhX8NiWQBCVE6jHErKrk/tAcgKF7R5jiGsOTjcC1jFcFtoSEgc1EkrH7qY61yrBdpX2NYYPcat9A8UctSpI9IrWajpqu2zbqyxmGCShSbKWVt6E231LIj0UaCTleS4onunw0v8AaKL+S4n0Jrlry9Sipa9SjclSipR+34mtZHAE+dhQDR1TPsJmOCYCcG4lTO5WAVu+9ZUAP2BXLsY844sqeK1rO6lqJPxovL89xDP906UD9FJVHumicZm7bwlyG18yBB/hgj1BpcoIl1o/S9Egn8BXveDgmeqj9wtRJy9RuBqHApM0OnDEKg8ec2tVBbZ4XFfpBI5Jt9laBocifO1bP4N8JC9Cgg7L0EJNyDCiIMbb1JhshecKdQUEH/xPEtIB4kNhSuHKjRgcugfoj4moHMYP1j8Ku4+S0+AtYlnFaoJaZVoeg7wHBAj9aPKm2ZfJxgkKbaSvEMYlSdQTiUhbRPEFTSbDqLVgHMUYwi6YHrTBOOKgO+SSDsqInyJ3roLvyfpGlLWHbxckha8MtRSk/vxp8tZ8hVS7Z4UNvBpIdAbGgB5SiRuSE6gCESbDzoMIu7pjn8P617QXd1lYFnWflD7Lqb+lR8yZasICAFzG1gdXpHwrnLiDNlE/sJNfRDmL1oKN5ESkjjv7AXBrj/bDsi807JCyhxRCCpRMmCq8gHb9UUoUyHA4cfNXCQvURZRI7yRf6MA+c6t4sar6nLbif1gZpkxlykNKQSJVvyjra/DflSo4NxJiQfI0zygjXJMp75xKNIj6xnYcTw/JrrWAylKUIQsDRZKdlCw4JcSoWAmAeBqofJ60lI1LhKlDmkEjlcAHnvXQ2cYgCSYB4EEDbqIn1pTNkTOX6AIWEzwQpYHOAJ0gfu7VK225ZKgFftISr+ZJRcXv8KI7xKhYhXWwI6eHbhWxA5GQYsRHx2/PKsIBNN7wnRzKF6VAWM+IW42J4Vh0eL2ZBMFbRUApXjkkBVjqBkKAPOjlTqnVbYSmfs32+N6AfxbSDpUWJIJCdYSqZOqASCDPlB41jEbSXFzpNioFIbdSY0iIEhYIPtEGNxyqPEYhYPjbCj3cpLjStSVkjwko1mIEkpTG1Ic77ZYVt1Tb7OJRJkLUhCkkwAFALJmwFwJtvVdzDtTidRXg8YhbUkhtKCFJHIoc1EgdDFLY9FvxOd4NJQrEaG9aVhLqFpJ0/WFiFido0CleXdpsHZLGPfYg+y6FKbIHCFhSQD0iqbmXbD5xbGYZpZ271KdLvvEA+Rr3EdhHy0h9pKlMrTqSUmbfrBNx60cmwG9qXMYh9T7JYSlQ0heD0jw9TdQJ4mqU6rxEq1FXEnefM3p92JwHeY1vDrKkpcJB0EDYFVwUkHaI610nNfkkZUJaWUq5K2PqkCPcaaMWBySwcryvtPi27NOuaQCSmVLTA3sbAAb1mNzhp/8AvAEr4lIBB9ExHxpirsStvG4dh2Cl8x4CqNJUpEE2PC/nV6HyZ4dkScKlWkiCHCqQbHUFwnc8J29a2zybcclXgbakkKSNyk17leHW4S0213riwQiJKgfa1ADchIO9t+VdwGAYSCFNgJSR4VsgBQMiLCFASAJ2vG160zkqGs2CkpSUAtABOkJ8QeBjTA4fjetdcm5KV/8ADjHq02SoL9nSsEW3BCZI2i4jrTjC/JQkN6nlrC0nxtaBpNpMONlxSY6on9WuoEJlAuNLpixUkdbggbwQDa8RUJxrYbIDqUJU+E3MCQR4ZkoAMGLek3prFyVFr5L2Ev6WHHUgIKlCQ4JgQLFtYv8AqmelLM17FpQwHwok6tIEi4BCZ0lIUnyM1fHc1QtTxGhaxCEtpUlRAPtT3d45jT/FwXZjmjLqV4ZpZX3AbnxEgSsAgSeBteCNtqSTpWNG7oD7MpPzTD4fUpCfEpyFpVKStW7LoKVIMRI4+tM38CyXVPutoQhnwt2Xh1lXAKKR3a07QZi+1Kv9pWmD81S53a1aSslSwYKUkBIWlbRkdE/fQGI7dpRiO6RhHy2hOlKG/Co8PElJW2pPEEAb1oytGapjt/J9CAtYV3rp+iS82mUHkX2DqEiYX8K3wjOIZ+jw7izrHjU0oYlttQ3B1kKT6C/pVay3NcfKinLsQFLJlxkONL08AYToJ6wPSiO1LWOThwW2C2FlOta0BGJ1zbU42QFcBcUTDHDYxtzWlttsFch55ha2sRrEyQlVybezJ8qovbspU8gJLpCQU6ngNaoccuYAmZ35zyqx5l2XzfFNJaxD2GDaII1uNSCNiVAFRPrVez7JXGVIbedbdUB7SFSmJsBYbeXGg8cmVMrfc1lOPmo6fH8Kyk3obYd8VjlnZCh/D160l7QpWpzCkg2eIG25Qvr0pycQv9X+br0pfm7a3CyREoeSqACbQpJn+KapkmgHNsG22grcSoDpBJPkD0qsYt1lSwlIIUSEiYjVy33uKtDne4p1TRSWi0pWlQ2XpVpJuniPtPKh+22G1lttLRJbheoBICUhQEjxTvHDhUJTkn9HRCCaK3kTiktpIQrb9X8asOHzPm0fOE/cb0Rg8uS20EmAAVAajcwo9Kgdbg2KfjzqykiLRJlzutAMOarjVKTaSPrE26VNhMe6UzCiApQECNiRHtwduIpZlS1pRaPrbk8z0ojLsStCSCI8SjcHYqVHDjWaMBdoM9fCihKZ1J1afEhYAIEpcbKTveCDVScdxONc7kpL6wCUpfCCqBE6XvCePGrw8FKxKCQLtKgmYjWPWZqHF4cJxLRUWkGFeJZITwtMb8qk2OkU89lsQMJ3yCUpSV62l+ISglJ07g+Yipsd2QbhLjRWlYKfDpMEkifFwg0zfdcQNKVpLalK1AGQbRI4dQd62y1xKnXPFBDkBClE21CSkjh0IEczQc84GUfY6zbs1hn2nituHEoUpJEi/dggmDzqx9i8KlGCZRE6QobTstfSka23tLx06klJk6VCPDB3MW29KN7PLc7sDSdEqgidu8V6U8ZNPJNq0QZll6DnGHXpAhs2jqsbR1q4FCf0f5f6VU8Qyo5gzzKCRMj6x6zVmewK5BCj7zA63N6pBvIklwVDNcGj+0cHbYK4clzVpxQSUqEHhwPMdKQY7CK+f4UFYmFkGBbxbdf603xuWugLUcQkDTyj13t7qMW03g0ldBatMptwVwPny8qqOY4RLmYlBkJJZ2sdnyPK9OcTlOKc0w42SJ/SiPyaR4xlxONhRHeDuSTuLB8+e1LOVrKDCNeRT2iyZhjELOJexjjbgDqQ0sghwEpMybjSABypVjnsHiWi0jDvkpEhzEOypNpgWlQPKaf4p5TuISpZ1EIgaupPu2+NRP5EvS66hI0hN4tfoN+Ipd18DpVyeZTlLaleHLMKykfXdUtR6FInV9lG5lgNIWtCmg4tLY1NtkAQ4mJC1HURe9TYPFPMuOIWkTMxJ5W2EGjs5ZcASHEhPhREGf8AxEzRllAWGAZfg8RB/wB4QDCYIaTq9kEkkiI4AX2pbmzmJacCkYgh1QI7yEiRvB0gWlO+9XnKWz3Ygj8gCl2ZYErxSYhUNzew3IoLg15K3glOKSS/jXFLPBJ0pHleffWZhlrRQuLrgDV3i1CCReFKPi5mNuVPMfkroTqCU6QRcHr5UNiMI6UrOkadTaZB4yI4daYyZXP7EYZSO8ViHySAG2ySCowNKQLm/wBZZA6Glva3DpD6AhtTY0jwrQUKnidJA3PS9X9lk6mgpIkPp5yD3l+HSqz8o6CrHWBMJTw6Uk1URou2VXuqyi+4VyPurK5LKWy74HtewkAFwch4gb2Fo3uQPUU5yXtGxilwyrXp9ohKoHmSAJ6b187M5uGXkuaNTS0klrWRGogKEjYyniLgiu9/Jfhkoy1iBGvW4QbnxLJEmBqOmBPQVfX1ZaUU1yySSZthGRg8S8t5R0O6lIWR4AVLUpSCbwY0xMbGqz2hzIl5CkNgq1gqOsmU3tYcJ57kbwY6gpqQQRINjbnS85Y2ACW08YsJ3P8AT3V50tXWqlEvCcVyKFOIU20VI0qlRAc0kSshVibcOIBpjhlpkIVF9tOhQsYNgqfhS7P2tTTggjTAB220mR79+lcnS2jQ6hWqGPE263KNMkokTeVO92CeTaoq/S6stS1PlCyjSwdSRlTyAUpE3O4A3UTv61YMvxtghbZBgAkIttz2P9K4Q72qxqjrGJcQRCEnV9UKMaiP7w+OJPXarCz8qDzbkuq8KQkLTpnUQCVFJnwXA3ncV2ZQlWXLtEtZdQtppaEoQpCi4AlO5MjgdppHjsnfxCUOLLYbT4gtK08xFuU1YMP2kVoC321YUKWEI71QGslta7RYASm+1onhUz/aDusN84c193cylCleEolJ29nVHi2uOdK7ZlgQM5Y2lopWr6S+nxICfZAEyZmp3MJhh4kmHJFytuJmVfW86m7OdumMY6W0oA0sh5bjiW4QAQlQV1kzvSLKu24Xie5Uy07Je+kUgBRbbQpxr2eBgi4sCm5NLtkht1lnXiWi2W5UQJIBW1Ewf15iTU2WYwNtBHiKrzC24upREePkRQnzTCOBtxOEQrUYBuky2sNRadQkq6EC+4qDtJl2GZZK0Mq1p0kJQCuQZ9oGSEgSSQQYTvRbkvIqpjFxZViWndKilKSN0z0iFdacDOFC2l33J/GqqzkOCdVbU24jUgo1+EupSFKhK5C9IUFWkEbixonMMvYSgN/PVNAJKye7w4lM6dRPdAAA2kRvTrcB7QnM3lqxTLgbchAM+HmQbQfPeKet5iCCFIXfhCb/AM1V7L8qQyFlrHJKVAFPepaWUlQBSrUoyQoAkJsDNqndyTEOgzjGiogaSlhAA5z4lE25EVqkgfFj9rMEJ2SsdeHl7VVPN1qXju80OBMs2KDJ095ItI+sOPnFQv8AYDEKTBxRc8JB1KdRpMyCkoPLgoGlzfyc45Cfo8YQqdkuuhOmNwSd54R60flVBSj7LgcS0YlpXU6BHqZit2sU2QU92rTuZQAk+8warreRZg2hJDmtw2XDiY3sfFAJP6oFTpynMT7amiDckKUlfkU6Vp9RS7pejbV7HxfaUSotK6qKAPiTegO0GapWkeFchSblBiNQMTt93WtmMnxSUD6ZCjx1BU/xAAHl7IpLnOLxSHC22l2YnUGwpsi5IB0pMgA8a1yNS8DjBZunSkDWfJJj37UQvNUC0Lnokn7Jj1qu4TNsQAAUlZNoKVIUDy8SSPj61Ge0rwKk6FIUkkEFsLAjee7WDSb6wNsLMrNGxuFAb3T93GpWswSbhKyD+oR9tUtHap4wrwG+mUW96V3B/epk52sGnxpWif02lFJ9UKIodwPbLA7nLSVRKpjYJJPwBipkZsiRZzb/AA1/hVSb7WKMhtLLiRAOlSkkkzbSUx7zXj/adKh4wUftIKk/yhQo7/sGz6Lf/bLX638Cvwr2qf8A7UN/4rHu/wD51lbuG2HCkYIEkydImBxiZrrfaXtAvA4HBMNKUhS22T4SQdAbOoTwlQiuWGFWFuHn+NdI+WFDcZeULQooAbKUqBMQiJAPQj1p5fLV093sXhMr2MzvEOLJW86rZAla7RcceppPisWot3UokEgSonqd/wA3oxw+FX7U/H+lJMxXCE8yVE+Rt+FerLBA6H8keZKdRjWVlSvo+8SSSQB7JAk2kwbcjXnaBwhLjQQnQuFqSAApSoOlYI8RCVKkjj6ml3yTZ8zhE4t3EFWlYQ2nSkkmCSoW/aTVgaLWMZ7xIChdIJTCtQ4TuLx7+NfPa6el1D1EnTO3SqUdrKkw6wjDYchKXHw4tboOrTpCtLaCNjZOoxuFb0z7C5L87e71Sf8Ad2Va1mB7SZWUhMXAAmAOITxttjsuOicWjTtdsptvsRfbhtbjwX9lc9xbeIQlk6WCAglSToCEzeUwCuBvMkkzXVDVUk2CUGsG3aDMXsXiNbvejDFelBcnSkREwY2TBJHvqfNs1WMGMK2QpalBIWkFKlsNGMOFA7SpazE7IFD9r+1OIWhbLrpWA6pSVGLiNCBGwAA1eapM0CcQHUB3QUCEobE7lACVEkyVARE8SpXKqrixKN8FjAyh7CpEqcUO9eQoqLjbU+FIMQnVqVPG20Vt2fzEtPuHDDUp6GmwsHVdaItMFRiImBO54h4dSmj3qSZKVIJBuEqgKjqUyPyaHwj6wrWIQoXSU2UD0PDzo8g4Rd8+zteDcCcPiFuqbTpdUtSS0HCAVFsQAIUJnifKq9/8QHmwlCHLSVOE31nSpIBnceMmNpAJqt496VGCY6nci3CgUAX6UVpoXey+dks7U/mCFL8Sld7c81MLSSALAkJTNrwKeP63cnQ+okrVgVt2sCEPjgOIAF+tVL5N4/tBj98e9pwU+T2oSjKcJh2iS73awsAeyhaySJ4EkJPQedaSMnYxzRClZctEeJODwDhB5IU4hX2j3Vq3iFpzLN1JMEYVxSDAkKT3KkkW3BFNcqZ73U0rd3K2k/vS8ofFApW2QMfmpmf9zcV66GiR77UvkPg3+VLMHkjBPMrWjvGQVFtSkyqEKk6SP0qX9l+1mKOWZg6rEuqcYLJQoqJKdSlBQvMggcaa9r8N3uR4R4XLTbQVHDW2AftR7xVZ7GtTleZjox/nVRi8MDXBd837W4hGbM4ZDpS053BMpQT9JGqCpJPGvMF8oWION7glBR33d3R4tOvTuCBMdKXdoMv/AN6ybED6yGEK80aD74V8KrLDyhmwmI+dcP8Am8+NTlFTeRlSWTrTHaZ0vYprQj/d0LWD4hq0kWNzEg0r7P8AykrxbyWRhlIKgVa+9SUgJGozKOketA5O7rzvHMTZxDiT6hEfbVY7DYoozItkQEtvAzzSkg+kii5SRtsTpeT9tTiBbDYogGNXdoCDEgkKKwFCRwqbtGpC2gHO8QELbcUUQJSCSBOoSk/WAM1yjsF8oOIYxYQ44t1hS9KkqMlKZIBST7OneNoFXnt924awi2m1oWrvEpcC24kBMjipM77TBpnYqqy1IxeFWUj6Mlwa0jQPEmAdQlN4sa3dQ0sAltK0x4T4SI6Tw8qB7N6H+5xbOsNOJMByNQuRwnlFzwFb5b2jtoXAKZB4bEig37Rq9EoyPCklYaQVRumZIF+BvUyciYiCyi+8pk+83qr9pcgR8zdawTKA485I0wk6iNatKvqyEmACBJ4Vy3DZlimFKbU6+hSTBSXHAQfKaEXF+Bqfs7z/AGBh/wDCR/CPwrK4l/tTiv8AzL//AOQ15R+PoO2XsrWDbAIJ+y1R5ikrfajioe6Qfso3KkQDZJv9anr3YtTbLOKD6VagpZbgyE6g1Ei31h+RVtOaWGK4NpCjMHgBp538kg7/AG0kxI1JJ6mB60xI1rKj7A/yppah0r1AbXPvFdTZFh+QeLDvJ4trbcEcidKx8Gz+6a6B8neGT80cVJCkOq480IO3vqufJPkzOIcxQf1aENhUJVpkgn8D76u+RdlAhDimU6AtwlIWok6IABmDvEivN6yUXFwOnRTXyCM2KAypbgCkgaiFeU7c9qpGQZ+h0lJSSqfBJtInTIABEc66I9l6gCFICkm0b+fxm5FBJyttJJSkBRHCwHOw22ryoyUU00dP2UbEdlu9eUt9YS3Myke1JBiOA8rnbnTDtJgEPjDhiUKSjQtAQSlLYJKDY2VBunypqrChhMEAalTuYnhIO3p1rZSg34ZCIB2M3O2+3meXuouonaN24lFYAWkNnVJhKilCjpE6RMAxxN6SZgtTa9BsUmDY29DsfOusYJ1ISotggLiVbSf0yr870M/lzLj4ddbDi0jgDc8CfqrMjlFdEOsSeUTlot8HKcPhVuK8KTETfgBufIVeuz3ycJS/i/nSx3TLC1d4ng4VrbR4TvdtZA2NuJqzZX2eQ604twJ1K1gLkhSUrBSR+ibExyoX5QXCjDgtrBGIdVJB02bLjgBncAve8V0Q6hajpEZae05zlL/cPBYXoUCdJFiCQR6WJHSj1Y9ISNBT6dKr+O8ZBG+xjY1Cw/psau43kVSrB2jIXtOIwitycNgxHRT7qFH3E1DmIBzDNI2GCdTbn3TU/ZSzC533CcM4BKvmDXdg7aw89c+Uz6VB2ae/72CSScHiCTxJ0gmp+Q1iy25AwMRlD2H4/NWFp8zhkEfzNVQOzWYttYPHtLJ1PFkIAEzpUtSvKBHvFXnsLjww20tWz4wOHA6dySo/zClH9gYXBYdb+Jl1xxx1LLKTAIbKmwpRGwChMj9UXNN4YoJiu1gW7gWkqT3bTrKirl9GwlQM+zpKXJ86UpxKFZwCghSFYsFJTcQp0Gx5XqvrfSCZJBOx68POjeyuJKsZhTa77c/xpo7TNl0ZzTue0OOcPstodUfJIan4A1Ocs7ntI8mYQtp11PKFt3/mCqQ5rfOM3/5GJ/yIp/n+ZA4fAZjMKXg3GFEb95pCR/NroTWDR5OcuICFL33VccbnfpVx+VtnVicCP+GH21R1uWKjxrovymtTisD0wk/EUOHY3ODpHYNrTleGA4I/6lGuZfKZmj+BzIKaILbyQ4AoSJ2VHrB9a6l2RT/2cwP/AE/vNc07cp+e5NhMYLrYUW1njEltX8yUn1o+UL7LJkWfnEM4Z0I06niFAGRIQsGD1jalPyh43COKA0EvJISp5AsB+if8Q9Pq8+FQ9lscWcpw74ElGI2iSQpwtqA/dUaT9r8e3oaSkSUTKuBP1v5uNcq/KkXSXIB/ZjPM+4VlKP7b6fAVlHZL2NvgFYdKE7AHqRR2NzFS20t6iEiYAgWVBUDG4JSDHMUpYQTRrrGlGoRMx9pq8YrehNzormbPkjSNhYxYf19KzCABCY47/fUGcKvFb5euWo5Gu05fJdfkhT/vWK5d2AQdrr/1rrIN65l8kUasUqLy2J6Qs105szXmdQ/mzogviaYpoqFiR60jUAlRglXS/wB9P8SNSSJI/ZqqLdS2oAnxq1RMkwOJJED+tedqrODo0+MhL7cwQNSufAbX+JNK/mHdKKyuAZKgUpJvcXImBJ50anESAOCok+XnvNKs4xACJJnhH4/A1OCfCKWKcZ2rQFFBgpUZ1AkWFwDFzccaIYzo6/DBgC54zEweJ248OdVXF5XqVqAvJnqZ+Hx3rbBPLaKSoRpVEkcDcfEXruehGsE1N3kuuZZkrcbDlE7Xiqt2rxK0rbS4bJbSReR9InvJAOxIWB6CjsbiwoWiFTEcLf0+ylPaPDP413WrQVEAW8IASkJFuICUjbej00YwywattUhFgsGp5ZCR+AA3P551asNiWWm/mylDuyPEdKTKtwqSk3m0daZZJkqG2trJGpSvrHSkk/6bbVW8+xqHl96EBpEJGhKpkpSEzNrkpJ2q61O9JpcIlt7azyGvYzWhHilDSA2jayQSQLcZUT61J2OxOp/Ep54PE/5KqWKzJRGlIKQd78fcKtPyWZQ4688tIBAYebgmCpbjZCRfrG9Xa2xtk27whlnmYFODylpv21JQ7Mx4gG0IJ5C1D9scc27iXS0v6JAS03M+z7SlAxsVlarwbj0L7VZOpheELiCkN4RptKT/AIkKLg66ZTJ/WFVbMMV4Yggm58jtJpUZCbMCVQeQieYGxo3scsjHYbq+1/nTQbhgSeNGdl2lfPcIqLF9sjqO8TPxFW8E/Jb8x/8AnGbf8jE//rTSPF5utWDw2FvDZcV0lapHu++m3aF0s5tmK1A6XEutpPMrCU+6xpHhUbuK24VNseKF2NsI4AV0j5VHynEYI/8ACJB/iFcyxj2pVdJ+VoTicEP+FT/mosy5Op9l7Zfhx/6Y+yua/JWRi8uzHAqNyVLR01gifRaAfWuk9n1f9n4f/lI/y1xb5Hc2DGPWpatLZYdLhOwCSFA+8AevWshWENZhoyfCs/XWt0qHIJdUPtB9xqo4/FFSunCmmYYoLW4pIIQVrKEn6qVLUsj3qNJHTelis2UbpUSaRWV7NZTbSYzw1HYnUWlCOE+6D91C4YX4inGGItI242qcnTtF0sFAx69SgBc8BxvYVK5g1YdSm3LKESBeNj7r701zfBpGMBSnSFKSfiNqadq8vaQJSkalKUVm8nxSJv1q3fVr7IbOS2fJdlujCqduO+WVCbeFPgB9SDV17yKQdmGynCMCYAbQelwD99NVK6z5Vx6mW2VjxQUrFdaR5jmiiuEkxtERxF5mfu3pwAOP5PvpbmaEAAwkRcz9u+/nXLq/RaCFjOIBCgCZBiTYG0+u9IsSA84UJ8R3J4AD05j49K2xWZBae6QSVA8I68QB8NpovJsvDRBkqVYHaJsRBtUktit8lqvCCE5chuEgQSLxBPryMkD/AEofEZB4kqFzEKBvM8em1qbhGsBVgSeA4gwQef561K5itF5FoGw5bdefpUt8rGYpTl6EJB7tIVfxBMwOJuIi9a4zNQEykazAEwAepTzj7KIXjCslITeT4gJSAbA29f60uGVkBWnYHmr7fTjTrP5CihGfOaHkEgkIEKSkDc6edyZ5c6p+LZ0oSeHLrPP1q0ZjkbwX4EEpKfHcTO8gTJsZj8aWYXstiMSr2Q23NlOEgECBZN1H3V6ei4RV2jl1NzdFfcZsmPaUYArsfY/JkYfCoQqQ4TJWixnzmRAMfmKT5N2TTh1JWlQcc+stSRbgAkEwBvffyp5hzCSVKJvqgmIVxB4cJiYvXL1PUb8R4Kaentywb5QcrxDoaWEqeCPChSUyoBUE6tMcRwF5v1q+F7C4jEIcUFob0kfRuBQWdI5xCZuYPOa6Rk2Z6CEr/u172mCdiPvP4TTXH5Qh9EJVqA20quD0UkyDW0+pklQsoKz56zDJnE4lDS7lSkJBi3igQOcTwpvluWFrNEtA2YfQBMbBYPO29XfMsW5gHUJd0utL4KQnUCCCFC0EjoBPnVZ7SYbDuYj5024orcOpQG0xAN4INtq7I6279UTenRp2zxSXse+pBlBcMHnFp8rE0pzJ8IbCedzRjeGgyR76SZo9qUeQp4hlhAK1bmuo/Ks5D+EP/Cp/zGua4fDSNZB0zHSrz8tT5D+DIP8A9Kn7TTvLonxk6vkOJ/7NYV/6SD/IDXz5lOCKQSZlW46SCJ9QD6CrvnPbbVgMPhWiYDTYdVtJCE+AdJ357bTNYaNpNIrVhSIcYrSmeJpMpVG5g9JjhQAuqKdIDdhk17WsGsphR/hGelM8M34tpqZjDJ5zTDDLQD7O23WuGWqdeyhdnGTDvsK4CFHvEJKOO8+6he3KCJEbEe8gU3ey1xTqXELHgJ0hQskkRJI9qBMbUs7TsLShSVrC1EpUpZEARNvK491aFuiclVlww2aIQ02hpJcKUJTbYQAN68dxL0alaUDqR/WlGT5o/ix9GGmUJiSlIJJ6Wp9guz6AQpwrcJ31Tv5UZJp5CqoVLxTizCVFXlMe+pB2ceULqj7asrbSU7JAG3L7KKRtU2/QbKYz2eUyfCkqO5ISfu2t+TRvzdYHskeQsJ33+/8ApVnj+lKsw70k2JSOA3PHbc1zTj5KxmKWSUzqUYUZgCLiY6iB5b0LintYVNk9DJIuIHOY+2pHkqnxIVHCyucidvP/AFoN526bgJBgXAvHK/GTvUkslArLl+G8JEQkcTcj0++RRpASpIuZHiMWngLC9zPKxqPBtSkQNwAJFue2/wBb/SIo7UJAj1tw+3lx+IoMBqrDAEgBMq3247G+5vx5UqxLwSsNlRMnedtrCR+qT69aauj2VEGL7/ZJ9fyaTY4rJBQkgHUFQNSptpIG8ffHnRi7waibH4qxTpMKE8QRA6XiedS4NsaQoBUEEQfZ2vE77TPGlGW4gBQCzLhVAMzqR7NgCbEAFSTFwedOMNBhJEIF9+O522uTWktuAoLZCQR6wT5QI5DeowqFJsdUXhUX2HECAZ3/AArxKp8RsQdt7AHznetGmiUpVMR8b79Nj61MJpm/yeYnGrDveCyNI1ncpUsRbabGevSqevCYNWFc1L0Yps3SFeFUK0wIkKteQetdBzbtKWMjUtCodU4tlJB8QJdUZB5hu89a4xinNEmfFtA3ivahD4pWcTnlm5zJZSpO421Hfp0vFLW0FSik23+HOpHXIAJgGnnYfs2l8YrEvKUhjDtEkp9pS1eFtInmQaulRNuwfL30paU2sapJKYHMR8Ip12tzVGNcw7gSR3TCWyDEaxJURG45TVdfSZBqXCOEEXsRYUtZsN+GTBEm9aYlw+nCpH3Qkb0E4/IoozwCPKmo02M145iAKFKyryqlE7GXzlPOsob5rWUMBLm0+o8Y8qY4FUqHLrSRL8Dh9tGZdiDMD7q5nE6LLdhhxrXG9nGXhqd1HmEqUPhxoHDvGLkc6PwuKmTYxxE/fQqgMaZVg2WEaGkJSP1f6zPrRiMRBidvzelDbkq5H9EC58zyo5gk3j+vWklkFBSHDO1Ttm9asNTc+6Kn7mN6QNm4B6VJ3cg2rBG8xW33/kUGgGiYO954UM7gGlGS2knqBbynai1J6VsUk7VNocQYzLimVJE24+c8PdO94oEPrIIEEgixPMwOHv3sJ6BxmOJKZEXjgeH3UqgATB1chJ23A5zbfgZrllVnRHgmxCgEniTufsiTeh3ApMhKiFkcNxvJ2tv8KjC5VBPOJAjysbnbpbhUjLupUmwRaSTtAJOxnpSVQxU84yNSfpU+0JKhqIUZJI4EW99+ExUvZ7NCuzhBFjYySTtffjxHCrCzgu9CiQYVI4+t5sTy8qHHZ5DcFolACTznmdV7QY4/Cr9xOO2QtUw1WKsISTa8CYHwqBCzpSnpM/VEmI9BztApBj8UppVvYI1aZkneLG34x5169mhUydBhQEiPanoNzv8AbSLSfga0A9vsUQhLIPh1l0jiFFIbO1ohEjzNVLGJsDwA9qd5/PCrJ2iBWWyuU6mwSDbqd+sj0pBi2tSPSR+fSvW0PwVnFqL5MXuOym9M8pcJSEBRCSAVJkwSJ0yAbxMidppa0xMA8/hTBDoBUU2jj8Iq74JLk3eJCSOJ2FK38WdMfmabY++k6ptJFKcW2SIAmDM+daJpYPEYhSrCvXbWmT02odqUmi8JgVOKge/lTOkBKyFODUoEpBMcgTavcGgrWltCSVEwBxJ5edX/ACbs68w3qSgOgxIQR3n8JOlfoQehqbAYHDreS4EgONLCrSCFJMwpJgi/Aiub+Qs4wV7RUPmTn+Gr+BX4Vldw/wBoh+iiva5/5LD2jjTaaaYDC31Qdon+lANJ5fnlTrCggXrpkZDBgTaLeVqZ4JMRPupfht54+sUybg8PSkCTYTDwSZ33JP3xJo9geLUYPKLdPKhm2p3M8NrDpFNsLhzv7uFTbMSMqCeArRbxJ5dBU4a51osAGPWpthSRvh3DsTU6BBPTnNDNp6z5caJSr1oBJVXFvjv8axJ4V4nECtFq2M8aDADYjLUk3Kue/wCee21BO5HJB1bTAjrI+2mpX9vWvFxAqUoodSaKzjMKpPtKm0CDETuRaIOkW3nzoVZbt7Q8PWeEExxtv1p5mWHBkoA1CDPHy91JVvqCwCkm0EkWm0A2vYnbrtUXEupWghtQQhKdRJMGOJvJ3t9lSvtkpEQkEzO0+zPnubdAfMdCknSSfEAbiZG3SOfx9Jn0Epn1gXtJ9/CkMK8ww8p1ATYi2/tcedybfZVOx+Bdb1OthKefiJIIJmByPKP69DcEKuQZN0xt7h09TG1JHwpSxsWr8pmLbcTw4i1dGlNoVqyh4vNu/ibGI9Lz8PsrAwpzwNCTERYACDJJO1WjDNB0KbUgaQSEkbgKtExbePU0QAEOEICW0iICRseStyTznpXX31FVFEu027bKa9kq2FAKIJItE2vfcVoyReNuZ26x0ozM8cXHVBe48A4CBy5zz60M97MCw/Nrc664ttLdyc8qTdArrh1f1ohtoVApPw91bIUVHSgFRPKmYqA8WJVA51dciydLSEL0yswbzBT6cN6EyTstoIcdiTcdDwB6m/uqy4ZwAafqC/EgxEQNk/0rg6jX3fGJ1aWm1lhSXVJIWfBP6EmBPH8KJxGHbfu6nxgQHWzpcSN4KhcfEdKFeaHEEweFiBE+QPD8aEJ0KSUr08TMx1Ecb2rjTaeCzSYd/YSv/OO+5j/2Vlaf24r9BPvP4VlP3J+/9IGxFLYQZtT/AAzPh2J+2hMsy4mPsq0YbDhAuPWu6eorIqANg8GSBY05ZwA6+lq1ZT6jpx+NEzG1z76jubGqghvBwOJ6TF/OikkQAZ9B+ZqBa7XEz+fSvAokXmR+Yo0IF6QUwJn9avFPcIE/dUQf4C/OsU5x40GY9cTJrZpV4m5vA386gedJIA9fKpWlwL29KUIVNtx58a1VcD4+m1aI0kwmt0pg3mtQDyb/AIfbWxVIg3+3zFavN9ZHWvWzaONCjWCvJKv1ft3gbfm9LMwy4qSTqg8CDtxMk8+kRanbv+luNRqbH22qbiMpUV8YUpkEzyJ4kxby2rH1kGQdhNo6R57Tzv7y8TgipF1THim/KDFrCTPwtvQaDY3ItaACN1EmSbnh+YqLXsrdmmYOS1xvEkWUOfnVHzN0lwFCiCFEmTx/MQdvsq6YoqVotb6x6QDETyP9KrPabLivxNAagRMWGkTFtpvVtFpPIJcBWXpTo9lVolZgDxDYCItc3njQGMf0OOpuqQCCbkRAjc8I6241BlGZKSO7WDMkTI4235zFEYlvulB1Mzp3sQZ6Gd/eb0+3bJpmu1gV59gfog4iVKnxGxjrbjzNJnlL0BKZk8t/6Va8qOoqWpJQQogQDpF7xwnmPKjHsSlQCZ6iUDVNyYm9yE9JJqy13D41ZN6Sk7EHZ7s13iQpzYnn0n7KsrWXNspISm4vaLyBHnuff0rMHiTBHFQIJJEid977E3B2tUqGwpI8QSoGBYwRIBnr58q59TUlJ5ZWMVHg8eeQdFoMz4oi3AiLmR7pqFq9iISeRjaYF/MW86HzvEAoBiConhtBgeRkR762wTupA1AmYSJ2sD94HWl24sZcjBzEEpAuNp3kgC3lI4dK0dxoSSAklN4gcR57RxitVIGqBYaSbb6Ynlwn3A1rhoAkgLE3uRa23HaD60lIJ788X+t8P/dWV787Z/SPx/Csrf4Mb5Xwp1WVldD5EYU1sKlTv7/urKynRNhD3tV4dz51lZVGTRvhtx5fjXjntD1rKyp+Bib6x8q8c+6vKylMS4P2T5D7TUuM/CvKyj4B5NU8fMVIrcfnhWVlbwAif2H541Encef415WVN8jHmJ9lXr91KcTsf3K8rKlMeIHitvT7zUb3tOfnlWVlIihRcZ/fn9sfdVnw39yPP/qNZWV16vCEh5GmE9r0P2qpQ77Z/e+2vKyor8mMiDBe0jyR/wBNE5L/AN4R5n/LWVlaQwHm+37yvtrfA/3Lf7Z/6a8rKf8AoN5DMT7Pvqdvh+0P8yaysqQWOKysrKw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AutoShape 22" descr="data:image/jpeg;base64,/9j/4AAQSkZJRgABAQAAAQABAAD/2wCEAAkGBhQSERUUExMWFRQWGBcYFxgYGRoYGhobHRccGBYeHxoYGyYgHBsjHxgaHy8gIycpLi0tFx4xNTAqNSYrLCkBCQoKDgwOGg8PGiwkHyQsLCwsLCwsLCwsLCwsLCwsLCwsLCwsLCwsLCwsLCwsLCwsLCwsLCwsLCwsLCwsLCwsLP/AABEIALcBEwMBIgACEQEDEQH/xAAcAAACAgMBAQAAAAAAAAAAAAAEBQMGAAIHAQj/xABEEAACAQIEAwUFBAgFBAEFAAABAhEDIQAEEjEFQVEGEyJhcQcygZGhQrHB8BQjUmJygtHxJDOisuEVQ5LCFxZEU1SD/8QAGQEAAwEBAQAAAAAAAAAAAAAAAAECAwQF/8QAKREAAgICAgICAAUFAAAAAAAAAAECEQMhEjETQQRRInGRofAyQmGBwf/aAAwDAQACEQMRAD8AYZ3IZSm5Srk8urAA/wCWQLiRdG/PlhFx3h2Q15XRRpLNcCpArKChVt5aY22vbflhp21pdzmQtTiFRNVNSNVEVGNyLtSRRFvXFYzSU2TUmbWqFanqnLVEKq1RU13PiguPCLmcEVNrZpeywf8AReFnelRFrxVri/Lf4/LGq9m+Dv8Asg8wMw34ocJ24RQek/8Ai1KfqyWGXrKLhtANy0m+1rGeWNMnwuhT9zN5f1OXzB+9DhJTfQckuw/jfY3hq5arUpM3eLTdlUVlYagpK2NMEieUjE1D2d8NZAe/qqxCkjvKR3AJ3UWwNS4Z3hIXM06hKHwinXUHb9tAomwtzI5ScA0OEZd0VqmZS6qSnd5mBImCVF42kdMCU+gtDmn7Ksi9kzNYnooosemwef74U8e9ndHLGgaNZ6gqmoCToEaU1gQs8wJv8sXT2c8IQVSMvVAADSyUnA/7e/fnc25cvXEme7MslKioqI5XMV1ZUFkY5eoxEtJJhQCNgSeYxhkc6f8Ag0jVoqeU9ltOtSSoM7pLorFe5JiRcFg1/wA2x5U9jI5Z5PjRqj8DgLK5CmaWs16YOqdLLmYDaRqBZKbRCgG0rcQbmCMpR1OIzFAiR4VGZEmepoA/X4jGkW6TJaV0DZH2S1KqsVzNEaalSn4lqidDlCbId9JMYkqexbNcq+WP87L/ALkGLH2fyvd1XlqWoO/hZqxW8MDo0EXDTcz1g4uWX4c1ShU0d2s1VM63T7Cmzd3Zb7Qed8T5LlxVfqVxpWz5xzPC2R2QlZVipg2kEgwYuLYiGVZSCdpFp3xYeP5ZUzNZIYFKlRTcMJDEGDpUxI54V1I1IL+8OX/ONHpELYyp9gM46rUGWqsjAFSiF5HK4Bx4vZ7MUiQcu4YRIek1gZixFpg/I47l2L4dV/QqJhHkalJdlISLLApkWw1yOVdM3UJSAUoraoxH/dHNBO5+mFB8kJ0nR89Nm69PdAP5SuJsl2rem41UlPqxH4Y79xnJs2Yy8KzKGqEglWE90yj3jYeJt5nywk7QcINSg40AFa9K6qkwNLX0tJMtvbf44mb49IpJSOP8R7S5qsYUikvLQoBP87HUfVcAZLh9F2/xGYqr5933n1Jn6Y7fxLKZStkqgTJqKxoPobu6OrV3ZIbUhMXvvOKbwnhVJ69NKlNShdQwiJE392/yxE8ii0vscMdpsXcNyfDUvSrqzgTJokta+1RWA/lAx7mu0Ci1MM55F2pKD/Kvi+gxbuOdh8kmYpd3lqopMtXvAvfKWI06Pf5DxfDAnFOwmUVKnhzE6mCQNSgDT70oDuTjTT0yePsplXNZprmqlJfIL98E/XGtJk0lnzmsjdQ19+SllDfAnF3yfsoy9SsVp1KgpmmGlgJnWVIiBAtg/O+yhKdFmSuVdULG03AmJJ25Y0jihJbdEOTTo57TzikzT/SJ5MEpp/q75j9MN6fHswiwzVXPWtUQEeUlUEepwdw72X1c0jP3qyrlQGJFxHQGMVTN8CzDZoZdYNYnQLySRMeKpMCB1wp4KXY4yY5p8Qpsrd/Ty9MmR3jvQqsR5DU2n1H0wOnC6NYTSzGpQLgJqg8hqYqp/lkYFWnWVU1MUIEeEhSfVqQXUfMknzwz4eHqMNcsBE6mdp6++xHyGOCeWMfZ0xg32CUOx2ZM93ToqJ990STeBAgST5Tiy8I9lGaqCa+Ydf3QwQD+WnP3ri7cFrgBAFa0WHl5A4sNTPRvSqn0UH7jjT4mV5U20Z5Y8XSOL8Z7G9xXajrLABZMm8qD9os3PriCl2XCzex8vL8/PFy7RVA+Zd9LCYswg2UDb4YEQeR+WOT5WVxyNR/n8Z1Y4Limyrns6J8ICn6fIHF/7CcPdEqaosFAgQCL9By84wvSkByPyP8ATCrtRxOrRo09FRkYk6itpt6CeXLGnxs0m6ZllxJrR0vGY4mO1Ob/AP2KnzH9MeY9HkcvBkfHO1S52oHrULqukaHdREk3AJ64XDO0grLTokatIaajvZai1BubXRb774TKX5T8sZ3TdD9cc3myVSf7I38cfosFPi6LSaktHwt3czUf7E6bzI94874hTN04tRE9e8qfdqwnFJvPEq8LqOQEVieijUfgBfCWbL6f7DcIe0O+HcdNBiyU1BK6ZLMREg/aJHIYgpZtQI7pDAAElrRtswxlTsjnFEnK1o/gY/cMLmy5BglVI3DMFP8Aqj5YXky/bHxxlm4P2yrZQMKIRNW5ibwB9qegxJT7fV1uDT/zGrHw71GVlZjBG4Y2EDFSCDm6/ObY3VAOf0aPuxLlkftj/AMaebHd6ClNlJ1GQbnTpMwekfIY9y+dpoQUo0FYEEEB5kRBu8TadsLtaKsmp6+FhHxNsQDP05sWI8o/HAvJVJicoWWL/wCqXUs805Jknu1PKOYmAAPliTPdta1al3NR1NIwdPdrEgQOXl9MVpM7SNiH8vdj+2D8lWo94oKGqSQFQVNCkmw11CBpQc4+a74pRnYnOIv4nnlarLmXqkkmBdi1yekk8sENkUADMhF7NBA+B2x3XgXCsuKVOKWVD6V1CmEYBovDXJEzckk4b166pZzIMCDt8jvjXg2u2Z+RJ9HGeG9vM1SRadOuwRQAq6VIA+InBlP2jZzUT3xkxJ0py2+z5/XHTauVyu9TL0fU0kP/AK4rfari/D8pTDmhRqMxKoi0qYki5JJUwotJgm4gYXjktJj5xfaKmfaHmy2rvSG66U6R+zib/wCQM0ylTUmbmUTeLHbyHyxUcxxR2qGoFppJJCBF0DoAhBED09ZONs9xitq0MlJGXwnTRVGkHmAI1SYNuWH4pv2LyR+j6D/6dTFHUKaahSMEG/8Alx06Y5bwGoGztJGWR3oB6HxYsPs94O2YypqZ3vHLuwp6ndSEACnwqREtr35R5YeP7P8AJHam6n9patWRzmSxH0xU8cXWuhRm1ZH2+zXd0qJTTKsY2aBp6ER88UXP9tq7QzQ5UmBpj3oDHwb/ACO3LFizfs8zDtry/FK6ryHjWBa2pHXlF9OBeN9mc/U0689TbxeGUFrRYiiGHn4jPOcW4W+xRnSA8j7SMzqBhALKQaTcpPvTAu3T/k7i/tQqrTMIhJhdJUkHULzcQIkkny64qub7HZ6lUHeLTdWYanC0KpAJgmKi6hAkxAGB6nA8wC9MLRSkCCHYZenUIESFamuoG5G8GN43pRaS2TyV9Fs7E9sK4D0hTDv3jOwCMRJFyGUaYNiBbbBuZ4HWXMrnKdFmqalinphQCNBMEg2BLRuT8sVChwapTdimdanlEKkhcxVNj796ahQQdRmBvgnh3FADUNbiVetQGuESrX1BdQgh9Q1sFN1ggSDcYHFvdgpJdIsfaDhFV4K5OrYXak4aYED9XUvJ62iNjhMmRq0qa1BRdpUE0xLVVO5lFS1usXkdJ2ocOQUKdfL5ms1BCdNNa8MxJFmU1FAKknwhVNxvzizHbqpRYKGq1dVIuBVqBlUaWP8A+PUSQm5JvscYS+LCXZos8kMM12r/AEakrOlak1RW7slLgwQCQTIve94vEYXVvaVXFJNOZbWS26H3QAB9g7mbidsbcC7Q0881NXpBQrjvYClJIlChAEMIMgyZIMm+DKXEkSutNxTTLKFIAIOqZBLKDCgOYAAA3ueWmHFHDqJM8rltiir27LMNdKrVYganWLnYwIHyt0xZso4YKdtQkTaLTDclN+ZF7CTir8d7SUqTEBajKzsF8RlSmmb95tc+Aggk8oE15+1MGQkGGJLnUQGcE3UAEFBGxIsL3nKfw8c3yd/qUvkSWjqC5tRuY9efp15i3TFc7cZwFaOmCP1m4B/Y/aHnir5Xi1VyyrU11EGtVRR3VRQPGB4Q2sAa9JGwZbNANh4DRp5ikNaMRbuwzFomCwUqZgkAib36YhfFhjaaf6j87/uK2K/kv/iv9MZi+nsPTP8A2f8AWw/9se46PHL7F5Y/TOWcSy1TLVO6rHS9idOggqdiDff4emIcznE+wxPrIb6QuFlXP1qwAqVWfSIXWxMDoC2HvD/Z1nq1Ja1OkGRhKxUpgkdYLC3rGKcEZJln7CdqslQBWsAtTlUanPwLB3Ym9oVRa/l0HKduckf/ALyiP4n0H5PGONVPZrxFBJyr/B6Tf7XOFGd4HmKHiqU2UA3NnUHzKkqPjh0gtnfOI9vcjl6bVBmKdVhslJ1ZmPICDYeew+mKjl/bjNT9bQUU5+y5LgfzWJ+XwxyIGeeMCc+WChWzv1f2v5JaK1AzMzEgUraxHMjVpC9DN+ljHN+J9rKDkmlksqlyQW11GnqQWCNv7pUidwYxPwukw4WxSjRKmhWOvQr1TVNVk5gmNOxGxAxVKHZHOVPcyteOppso+bgD64KoLsnynGatGp3lKpoYmbadJ9UjQRf3SI8sC53OVKjFnbUx5wB52CgADyAw2oez3Mn3hTT+OtT+5GY/TDvhHs/RXDZmorUwD4aRqAk8vEyKABvboMO2Gij625GcWTspw9Mx4ai0EhlQGocxqqO+oqB3VQKICHlfz5NM52byS1GLZnQltK6k1ARzZiTM/u88FcH4pkMrqFN2qFtPvEvtMRppoPtHDsRT0zeXvOWYmTDJW0Dy8L0nP1xPw7i9UMqUmqqSQFVah3JgQLCZw6q8TyNKVTJgsLSwDX//AKM/3YbdlOPJmM3ToilTy6Nrl10qQFps+6qoHu7nzwtsDbjHBeLqJ/SqlcKAxFGuWZQZiafhbk2wYGDjTinDszXyVINTmspQhndhUuGNUsKzBVuKYkcunPTjHbikGdcvTLqDAqVWJ1ctWhdMAnaTtE9MDUe11KvQNOuzZaqPcrUu8KselVAxMfvLcdNwXT9hZv2f4Fm8vXStNAMhkGp+sAkQWAp2LATHi3+YNq5HJpnWr1a1I07toE0z3hk6gO+OmGhokgyRpFsUbMu2shn1wSJ1FgY5gncHcHGjXxSixWdnynbRdH6pdaGoAWggS1t/QEwJ2OLBkq+ZrSyNTRbiDLbWNo+O+OPcPzmitkaQNqtGmWXcE6qjgxyIIswvBI5nHWuAV9EW95nnzOo/2xDSSHewirkXoUmapm+6prckLAAsLlmJ5AAegHTCrPpT7g1Uq1HnQyvrsy6lLQAALpqF+uKd2zzmb4jmGFKk5y9JmWmRIpmDBcu+lST62G3Ui5RK2X0rms5Rp0VRh3Os1DJDEGEGkXYydXP0huOgT2dWp5HLwrrTRlcBlJ8ViJHvk8se8R4Flc1R0VaVN0vyClTzKsLqR5fHFF/+RKYyVapTKVaVJlUA/qyCVUIiINTaTEhmO+u9sLOI9sVy4pqKmnvUWtVpUYDeNQyAu5aCVIliNiIBxG0UOaNdssGbK0dTppVAxs58alzdbBDe49w9cVbtDUQ1anjymTosKhSmHDP3lRKaVCy0NQI/V7Dzteyg8fWrSq06upu9KyS5JAAgEGNw3iiw5YWdneBPWzSUHim9Q6F1RpUaO83kAypBsZIYdYxrtIhG9J8nTqo/f1qzqQQKdIUklSCfFUYtE9FxPxztEaRpBKVIv+j0v1jr3jQUIgByUAuROmbm+E9bh7UmKMIKEqQdwwPiB6HHtPh61GUM0Le8EwY8IIA5mIjz+Lr2HsZ8L41Vq0cw1ao1QqkCTYAsikBR4VF+Qx7/ANXbualMKDSqSViZWoTqaPFADWBAHJSNrh5PINSy2ZRwVMwxKtsKlKIFr2JjzGAclndOlVAg+8T4rGxmbczYdTvjP/JS6phmcSsy0k7twwZxedTF3BmDc+JSJ6jrbAtPLmRoh9epQB4jKaev7ViI/agY6T7RONaqWTzK0aiVg9UE8u70gVFJUbNqtERNTAfCOzVGmiBVJdCza2Am58MHoFA+OInlUUmFC7s32eKKrFmAYBmQypBghbgiwk2OOmdmuEkDWy7AaQyta9jtH1wq4JkRUqKB15C1hfYiP7Yv2aMUiBIEY5oXklbGA95j3A8HrjMdXIVHEuAdiXFf/E0makL+GpSp6toH6x1IXeYE9I3x2SjxWlTXYIigaQCu0XEA8trTjleWzpqUVeY1QSAANmjzMWxY80s0xFrb42lBVZnzadDzjvHUrUnpqzprUrqVRI8xJGKdw3I5PKPr1Fmgj9Y1MATE+ELY8rk2nFT4zSdSgZidSAmSTzPXnhWoxEYWirLpm8zkDUao606hJnTDFRyAApBRHrPWcRJ2pydP/Ky1ORtpo0gfm4JxU+WNKdDU3lhtUBa6/tNcCEpEAbS5A+SKAMK63b/MPsKa/wAuo/NifuwDnsmugx729+cYTpiVsehzV7U5lrGsw8hC/wC0DAxzDPdmZj5kn78BqmCaKwcUkKzcCDtgnhyA1qQ6ug+bAYgODOH0ia1IKCx7xLC598chhtAF9qiBm6wFof4bCMLlcjYxIItaxEEehGLB2i7B57M56s1Gge712d2WmvuibuRN52BwVlPZqaYnNZyhTHMJqqH5nQMVFksrWUIJg8xGAs6/dgzvsMXR6fCMvu1bMsOraV+VMD/ccBVfaVRomMpkqSN+2VBYfzNLfXEvsaE/AezOdrrK5eo6nZiNKj+Z4EfHFiHYcoAczmaFEdA3eN/phf8AVitZ/wBoOcrP+srNp5hbfCd4wDnS1Ua0Oo8xJJ+E3PpikBehmMl+lZUUzUq1URKaN7qhRqloAuTLDcjbpOG3E+2hojMoG0NRUGl4Q3eM5Egknw6S4MRcK20YoPBan+Nyo/Zpp/tY/eTgztA2rN1TPNQf/BRiFsfsXcQ7WZioCWqtLGWi14jlzgD5YSBiefic3JxLxDId2dQnSfpiDLOS1hJA28sKqGh1lqKDSHXUgK6hJGoA3EjaevKcecT4gauYqVKgAZ2mOQUCEA8goGBqObBsfliVsp32lZhtgb/Ix57evnYWmHokoZtQwmdMidMTEwYm0xtPPDPtBmw1KhoAUa6pgg3YBacgmZXQtMb7g9LAZJaVCg71aLOWIVWZSsGZIWQQGgHxTI6Wwyz3F1zvdUgyZYLJSnVJCeMLHjVd7EAEAQd+pKaemPjWwbhqtmWp0TUGsjQhqG0xCIWNxJ0qs2BIFhj3jHC2pqKqqU0sUcmxDyV0RIIbwMwG4BvyOAM7lXy1ZqVWFqALIBDCGUMPEDBsdxzxcO23CT/0/L5vMORmnA1jlUBIFJmg2r93pkx4ghBut25aEkLeFdpXNOpl2mqKqqQSSSr0xpBBuSTS1L18KC0YScF4C5zSLoc01YNOkiUHiAJiBIEes7414ER3tIyvvruQo3Egk7SJF8dMpiIB0c4UCYFxdlI9d4vfpjmzzcH+ZSJv0w1AEMaASQIggxG4sbbz0x62W1RA9DAn4bXFjiTTIncmZMQRztvHxjBeQ4O1RrGJvsSPiBz/ADOOJtvbGPOzuSKXBotPPZ/jAvhzmCSp2+GBslkTTUCZI53/ABOJKoOkmR8v6HHTiVIYNB6YzEYZuo+R/rjMa2B88ZfiNQIEDQo5ADrO+Ok1lDUhzxypHx1LKNOXUjmAfmBjsf8ASznfZUu1XvU/4SPkcIScO+17x3R/iH+04X5DgtevalRdyei2+ZgfXCi9BQIu+CGqBbg7YsuW9meZjVWalQH7zam/8UkT8cGN2K4fRH+Izj1OqoAg+Z1H64JRbGpI51mc8ajGAfLy8zgrIcMq1Tpp0nqN0RS33DFxzPaHheX0/o+WUlWuWlywgggliSDcEEbEDEY9o9fRFFdA5EnxHnuQbTe554xSp6LbtEGR9mmda701ojrVYL9F1H6Yc0fZ9lqd8znf5aSj/c5/9cUzM9sMzUJ1VCDJkDrz+OFVTiDkyzE+pxakyaOk1M5wfLe7RNZhzqMXn+UQn0wJmvbB3Q05aglMdEVUHyUY5xmc0ScRU1JN8DbGkWvOdvc3WktU0jov9cIlq1a73dj6kmMC1mkgDDDJ+GwxBQPn0ZBBn1wFl2gknFkYh1hr8sJc/wANKAlbrz8sXZJ5lKGoEnmfzvh92V4Cj11NeqMvRu2pwxDETAAW5Eg3kDlN4wf2W4Hl62WrtWempUUSDqAKAioDvfcCwF4BEjCvguV7zO0cutSUeso13AKz4jcT7oPxxnHKnJx+iqO2J7KaLFe9NZ5U6aiFKSL+6Uu19x720GOYfGvYupos2Wqv3oMhahUqwj3QQo0mdiZH346RkM4lVJVgwlhYzcEgi3MbfDBFO2L5N7FR8tPlvsuNJuGDDTpIswaRAvPyxaexHAuG0NT5msHexCLqKBSNO6jUzSSeUQLEYg4vwfJZfitRK9cnLh2IsZBk6lJ+0FMgkXNueE3bfM5TvtfD2Gh1WVVWRVILBrMo3GkiI+15DETlyfB3+Y0qE3HuFslaoyo/cl27uppbSyz4SGKjcenpifs1lKjZhU0+742kx4Vjr1JA+OGvYbjbJUY1FZ6WkK7CZpydSPO1iI8VoJuMP+P5atXq5s5dWr1DTpayGFho06UBMtKgtpEmX2kXTk112aQgnuXQjXNakAYQmcMnYHSj6lJJUgSSQDeAzE2E4oubqlnvaIAB5AWA+mHnC6dR6i0pfUCyqpnwblvCdo8RIw3452aXuSoU66etkaQbC7IR0kMQepI54mWSpfi7ZCWqQ37KccpLwuo1SitQ5YMkMAdXeN+rAO4guAegE88V/LUamdMkrOq+4kkTPOSb7CcH+zWirU80HVXlaUU22aGJJA2JED6YuNE0wuinl0Vb+JUgkzb3T/DvItjDLLi6RS6K7wjsimoO8agZhSSbGxJGx32/HFmy+THKx33kk8txPx3xLlMnEgrEi1tJ23O3oDPTrgnK5VmBUISZBsNREC4t8Mczbl2IhpZcggxDXF7i0c9pHkOZ6XuvCAe7BMSegA8uQxnBsmVXxIFP18ryfXlhm2Kit2UDVn88Q1j4TjeoZOIqwGg2n4Y6EAIT54zERH5vjMUBxLKez+u16j06QiYnW3yHh/1YuWQpBaARW1BQFB2mLTE+WObZ7tnWqSAYGLl2Mrl8oJMm/wDuOO1O7OZ2ecW43RRFEMlRLF1jc+o52+VsIW7buGlCSw2Y7j8ziftIn6uof31P4YplfqMZJcnyLTpUOeJdqa9S5qm/wwiq5hnNyTjy5tgpMtp33xYdA9TlgzK57TY7Y0/RSzSPlzxLSy4aAZib9Y/rhdDC2VWYEDUSIjryFuZ5Ye5TsfWq6dOXLBrDwjeBInaxMHaDa0Yk7FcTp5fO0KzqO7VvFIBhSNMiR9mQZF7GMfR9GgkApGkwwZYg2sQRaIi/TFS0StnyVxjhT5WqVqU2TYwwIIm43wFVaDcEHocfRXti4IHyiZhV/WU3Clhv3byIPUaypHST1OOB1eEhX8RLDe9v7/DC9DAMohZrCcMWpkDYedwfuwZkeF1cw4p5dLbWFvUxf43xpxjg9XJv3ddSj6dUHSQQZAIKkgix2PI4zU43xvZTTB6T9Dg6jTLQAJJt+fvwgkjnh5wjNmnTaq9+SjmeXzJt88ax7JYz7RUFIpUl0TTiGQX0FYgk7yfFy3PWSBlcmp0lAe8SYiQ0wb29J8vhgHNcSqadUqG1kGBcn3iekCQOWD8lnwWQgxca45iQbHkcEmpPQ0mkWX2Y9sXo52jT1VO5qnu6i3I1sAFfTyOoLMcifTH0G9TwFh0mPS+PkmhnWyuYplCGNEqyalgSG7wSAb3MH06Rj6u4JxJMxl6Van7lVFcejCYPmNj6Yihs+RuI50u3iJPWb+IxqPxOJabqq3g8iAfhiDieXIrVFI0kOw0/s+I2/DAqAz1wwLh2Jpl2rUzIR6RDX5k+D6FsWTgZq5eqab+EEaUiCGUdCN4kHrc487OaaeWpbKWUFhESSAxM8t1HnAjacMM9lg6GZemLgqQHRtXhM2I38pi+OF/IaclXf/PodW0V0cLrniTVlptoatAfTCy6ELe1yZE9d7nFmqUtSw4Mne28yLxsfiPTGcHzNRVMVVP2STThzaxILBZBgggcpwzSmBAIJ23iLi0Tax9D88ZZJ8qKdCjIZKnRqDu6eh4Pj0lbmQIKwANLG568sGVcw0EqoNzqgc+ZHO8H1wfq5xz5AHz/ACBiCiFe6AA7FgTy8/QiL/LGfYIkyyggCALi+zARtceekAHn6YumQy1IqpCLYC4j7wcKeG9nmkMXV1I2ItBG223wxZVWOWKSKR6KYGwA9LYirnEzNgSrWHxxqgNZBBtOIqyQpER0ucSrUHpjSug0tabYsBfHnjMamlOMwwPlpxDEeZH1x0b2fVf8PHQt/X8cc/zNEmq4UEnUYA+eLr7P6nhdejfgMdqZzy6Nu1A/V1B0g/UYpDVREYvHalPDU/hb7rY5+xxEWNG9N4M4dcEy6Vq9JHaEeoisZ0wpYBrmwsTc4QzjelWK7fLFPaoZbO0PZmplmJ0nTuDePLChs0QPPFh4d2izH6IFqOq0lEIvd0ydMzdmUmOQHTyjFSzO5IEA7YyxKcVU/wDQhpw95ueUgfOcdq9iPaQPSq5R2JKHXTBNtBgMoB2hrx+/jiHD8wAsQZvcSRPSPTmcH8E41UyuZWrSbRUUypidxBsdwQSPjjou1Qqo7P7Vu2lNaT5JJLtp7w7BACH0+ZMDyg45HmSKihLeRi4Mzv8AT0jph32t48M9mO+CBNSUwwH7QUBj87DyAxUsxU8WlpESCB9N/UYb1HYltl07E9vsnw/LMj03bMamB0rbTvOokR0gcxPTFe7fdr6nEKq1O7Ap01hTpAa4BfWQTzFto6CTioKZB5sSB8Nz+HyxY+FZN28KIWbcgH5HoI88cLxxxy5rs2WxZwqgKtQK3hG7Hoouf6epGGOfoqtUqpMJcqSGCsZiDzhSOsEm5icG1cjUy8voWdMsJuVmeQiCQZB6b4rdKsZYtu0kz1JnGy5ck3pUU3Dx0u7PM0ZaPMn574Y8OqBReB59PXC3dse1QeRicafkZFjy/AHzhpmkVLszJBIFhJUydhZt/LH0H2Oy1LJZZMoKhdqKgubi7MzEibBdRIEbQOePn/s3mzTI8ZXR4wQA0+UGJ2PP57G2ZjibZvxawhIKl9J1EEAEAqdjAsQbiRcY53kcbTLSTNfav2VTv3qUb6gakDcEtLLaxEyRzEx1nm4y+qSF6zH02x1CnQXukpOwsJllk73O6m553npMjA1fszlWqaoqUyTDBYC3HOZIJiLcz53zjnUW7Bo84OwcBWphAFVZPMBQoEXO0wRF+m4ekEIIbw9JAJJMgHVvd+ogDzx5lKKfZQRYMUMK0AxfkB+A93HpcFoELHiA5C0W1XNlE+mORsdE6VyS2mCCTcTzsQYM/k8ziSih0zIa0ggCbC5A1eYG+wM4jp1xOlYm9l5cjc7xtvfnEYICEgkAtpEgSdQtM9CDBB5/PEgQpmnEz7u5LNe219xyvHIeWDOF6e8BcxPMiZI5+R9L74Sh2Cgw0SYP4xJnaCp/asRghHKeNRvpsoJvziBeZBmJ22vDGdDyg6MTeNzv/NgkN1xXuEcYq+ENTqEHn4jE/wAX3Ww/DfOPTGqdjMqYGamMbvVBE4FLn8jFoZIqDr9MRZpPCcbXxFmasKd8VYgCfPGY9J8sZh2Bwbh7UadTvWBLnkdgDY29OvXDXgdFqWZqhgBrIqLGxViSpHlit1Fv15b4c8BzJNRQbwsAncCZj0GOqMqdGLWrD+0Qkv8AwkffjnOOj8ZXxeo++cc5Ig+mHESCshwxquxAEwSf6c8FZfgpFUBxNMbmRf8Ap/fG3Da0U4kC5O8c8FfpQJAOw3HXGblJM0SRB2g4jqbu12XfzPIeg/O2AMkgZ1VrTI+JFvrb44JbJKTOomZP5tiZDp2tHTFSna0EVT2AUs0y7GMG5YBoJ3BwvrL4sTZWsVP34tMgseUeIB25Y0zuUL1kVAWZiIA3J2/D6Y0y1cGDY4ODN3lJkIDBxDGYE9Yv12xrL+lma1IZ0uwlBG113Cmf8umRqJMRqb3UnyvfDSmC1kp9xQ5EDSXJ5jV4iL++1ugO4locOVCGqEVGXVp1BYDRpJG83OxF/PbE4z6Em6mYNtjyuBysBPryx5s830bURVMqGK2GlVCEaYhlGgnVMaIHrvvzq/aLgCaGamkusDciBuTEXnSbE2nnaLY2oaQukjTzLSSAGQaSI0lYup6k4xcoIAaw1eKCJuZtO5JabxGkRNwKy/MyZePL+1aJhjUbr2cfDaTcYJo+LbF34z2HZxrXxX3F7cptbbn1HXFdqdlq9IgojP8Awieexjb78awzxfY2jXhKS8EHoI6zI6T6efwxd+GorKwbwlACFgSCWUsTBsSADNjyiN0PA+yeZaoHqUzSRTMOLtHICep+nrFwpUhceEuJIghYPu7g+YvveTOOfPNOWhrSPa2nu9Wr9nnExPS8AWtE35nGU0ZioXxAreATEb2IBN4MxHI4makNKw/dkxq2u0T+zMW28pvBnR0eyhoVSSZIJ32EGZsvOdzblzdlGkKlywEQT7oUEQpF55W6XA6QaDTZS41CZkmDNrT4juOgtO4x6obmqtMGW3B3G/Lz3sByuQOGy5OmQJ0mZlbmIUxytfl54AoEWiogEAghofwSAQfEGqCSZ6XvfAuVR1qSsusrMGxm5tttF/Pnvg5spDE6tILXDE6J2YXnz363tgWrlWpqwQORaLatNwt0kEiAGlSftg8pFsAtOHksZSV2M3mLgG3P158ow34d2eABJm5sOQvMgch5eeAuDkViVJBYSrDTuZAJk3kCBvadsW7huQCrAmOhi3lYC2KVAtklBWEXBwY22MUQNsaO1saFg+ZqchiDV1xuX5AfHGFbcsMDVVj++IMyPCfTExMiPvxDmPdPXDADBPn+fjjMRlx5/PGYoDgOaIUKbmZsL88TcDZhWUkQDNiZP9BjWq000IiYv5euI8lUIqLfn9+OjqRj6LRx/kcc/XJF65prAJcgTtucXnizaqYJ5rilZtu7zJJE6XDeuzb4uPbJQVx7h4pNTRRMIJPUyZPzOBcuCBfDnjb94qVBty9DcYWtTI0yD4hK+YkrPzUj4Yiy0epj0Ak2uTsP7YYZTgTEaqh7tPPc+g/PpgtKqUzppC/Nmuf+Nufywh2L24OxRtRVDFgdyZn4fU32wn7qCQbHbFwy2XElmhzAYaiRzsIHW1gCTItjTtNkFapTgFNQIFouLr8DqFuU+mCE7lxRDYiyQINuW464tS9nq/6MmZCaqLyZUgldLlbgmRcSNxivZBgCBJG8nnsYHzjF4odq3/Rf0eojIFERbSw5MDEwd9+fnjoc+KJ42bUM4aiw7QVA8Om45DSxNhNoIiIuIGJ6wXQR41MWI3ggwSBAjkSZ/HCqhxaai6TAUkkwDMxNz8vu3wdkk11Al2OoTtMao3YA7dLWvtjy8kUpaNT3MZoqy6TNgQuoqConQTHvQLHpBnnJtJyW0lQxIssEQsc5iDy3/Z5nAH6ADTktUkMhTQFEKFKssbRLDVPPTyODFUVF8DvJILEGCfKSLDew31sIPONDQflR413DzuLx4b8uRiL7Kbi8eU6lQubyAQQSDe9ioZiWPnFyT54gywAJ0rItqk7wTuWEAT9oxuAdhg10hZlXEMGIOpVYQSOoiPtKPSCCUM2p5jWolpW8BUAQkEhoAWFPmCI8sR1cuGaSklOTOALCLwPD5gcxjakQvuFDBBAAWCRBAsYm87DYHqRrTyppOW1bm63BBHmSSVO97wPjiRCfOUajsCSKIBjUmqw6CXgXtHWee7rJjRBVpJA1Eg94wAvdfMyQP7RUsxrOwK3tExsQZHhEDlf6YnIglQwItPMXB36/Z+U25uwVktXMAe8GFjNiLzzBvtzPQYGzOU2enKMBsxsRzJsIkR9oE9YjErZoMgvaTI8TCbiymAL2sRtsQcBFSiLE6LDwjmyyjWF4tF4uZIiADJe+NUOIKsnhb3SDsQGt5WJPUWkSVqOidQJmJsW/atJ3POB9cL6WYDNOlVYW8O0xyAMkWJjlo+ANo0QtjJMahbYgDraCDeNyFvMjAJvYbkuKCmRvNr/QAgRax58reV4yWaFQBh8p2+6+2KVlaSkwlMkmZIGxEA3O56bmPTFoyIdTEEje9iLDrvfph9FIaE4grbY2J88CVmNzNsaIZoR649aB5Y1XHrr5/XFAea553xHVpjSbfmemJXUna/XENU+Az9MAAYxmNGF9z9PxGPMUB8+18uqnwOTiCnUhx6j7/LFs4v2O01KuloVabVFm2xgqSfQ7b29MUvV8b+uN4ZY5F+ExRcM4oNJY6YqfGco71/CpYlVsATyj8MXWkmqlfpiChSRdgHcAamiy/si8GSfvxUpcXaJQHlOCs1CmlRtA0idiw5xHlg6uiUFTSoJ7sQ7CSFE2HnuT688F5fJtUbxytwLhT13DG0xyE3i3Nl+iIltQkCRokASwJJB83tPIGb45fK7srVFLp95mHAAbSd25xv4ekxvthvw/s0aKamZJ5qp7w3vLEDRyFpPpbDt31DSfFa5gLAi4AE+Xpe4wO1BYfS0EAQYH7Q1E6hBESY2xLytggCuSphfkIvInl6H5YVZsM7DXM2IJmQfKbRfFgzNCQQWF/ICBPh93lvPp8h1p2OshrkRHny6GItHpvdQm47Q+1sT1+GgEsxubmYHKx5jfrg//AKK7gA1BYkHVJI+VpwQ+WGqSRFxfqOtjzBuJ28sTjLKFV9R1Qq6gYEBRBMHbSVta6nns3llQ9IHThOkHaYEEESb2Eee17DUJF8NKQYvAMqYKkTGksIaWJAETPMHV0GJ8nUIaGWUZdJKxYm6ydgCRHoSeeD0XwusrCnSIE7t52kwTsL2i+Mm77F7NaWTkFmLHwnwx9sXgoZD22kdRaGn2gioqtVO4sLmLwAZi5tyj7hEoqarMNLKTvcAsdBHh96YIPQjcEjE1R2IUPBJPh3E3gWBsQ0xJvHmuEwYQlemFGgTJMgknaCI1EkXkfACxN5AwUggaW2BEA3sYubRt8sCLWGlQ4UiQVgQBPMk8zaw9TteUoxaFJWQNUWtqW21yd5mDHLkdjIs3QRSzIGViCW7sKCvKSrNJWYMAWtguqrVGZWq6wimp3cA6Z8QtIFttMeV8R0W06RygiOd5WLDa4A6bnGZhwHhQCJGoiDsLAxJIn4WG8xh3oZKaI8LELYyGgb3mAFg3NzE8p5YxzqpxBBtpEjfqJvMkbkc42xHWzXdGQdU6rhBrsYPjckgyI8IA8J22wPmO8PjTS1MAK1jIYWksTBsSYFpkQZnAHRPXqhPGL6/FtAkEhzIkXa8dCOWMOZJJVgNVjI1bEW/i3c2NrSTyhy9YOYNjJK2Kk2UPM2JaJDQLH1wblclTQE6VYnVpUm0gkE9em37QMCBLYzWhlEqMJWdMiSoDKZ8UbRyG3LzJM2YypPht00iN97hlMbjY2nyBM2XoKYYxK+6NwREnkfFINrbbmMM6OXYjUAYNr2FjG39Z/HFIlqybs9w91EkptBA389ov+Pyw7o5SJuZbxETYGIMGJ5YDyHDtInVEbj4fTDEkRHXnhUaLohqoLwOgJ6xgaotufp/z+d8EVW6bfnqcC95/xi0gPKJi0RjdoPT5Y3BkY9jBYEaki9vuwPmfcPpgh6ciLEHrtgbNpCnDGLdPnjzGysBbGYYjleZz9XPHV+jtTTRpH2hckzsIF+fnfptlMrQyo8C66sbi5nnfYDyUThRnO0bMdIk8tImPluT64O4Pw+qxLVQQCAAo3F5EjkIxulHGqRhQVQclDKw3MTA69Px+ONuG07aipa+roR0gkGBeRt1wzPD+6kgoahghXPuAgkEg2aoYsp5XgmwiytMgVWYSwUEhgSbusyxkjqeZnmJxllkn0Q3s3euVZgFKgjle8bwAT5fmMa5hZ8IUfZG06m8TCzDkCL+dtsROpZbtpm1ri2wAsTHX1xqtYIuoAwCDAN9XIhiYF2N+QPUDGFGjQXmHUtoCQPCAQQAxiHMATMyBB+e+N1ogsGdtKAwrGdMzMARJYxf/AJsqylQ6w1QiC2oMRMFYZrD7IiB5AHB3elzpMkn3QBYgkGwBgRAHK9ud5YrXsiq04FwWYXtYbnkBv8fnY48pSQCWfxA2F45HwzEHzHIeuD8vQVC9w1odbAEFpUGDOqSTqX3SN74CzWUKkdyzBSwBXSNQ5R7t428+gw0hohoU9EAGQwOoMbxvIn5zeI57YJp5HVLJaFmQIm0j1JNh9+BWyL7VHYlZuQCQvMefnv064JHgMkMVEWOxEAiQR4h6dMIoLTLoQJqHwiCPF12v7xvv5EbCTOlXxiOQ03k7nVFv6cojfENKgKj6SpUNpK1JA0kbArIJHrJFjBxtmmekrkqCywIk+6YgkiJAkXBgyAI1DCpgwmk9wXItpkNY8hAHKw5bWtF8SNUBK6aZ8QGvVYE8z7rCNgN9vhgU66qA6yvunw2mJGkA8piGiLETgigrlbLADGVKi/PlGomIhSZ1DfbBQkZRyTOBUZYJ1+GJYKGJm4Cyb3Fo3GCKIL2AKn7RI02nmCR0MQDuTfAuYlqZSSNWwAIO4EGTczy/di2+NMqHVQA5VjEkCOS3nncRHQ+hDodhBzhYsDCkQsswgkwYgvc2Hrp+GF9Sk4cyttTFWAA1Anw3DXIuZjaZMiMEtlqpUM4B1FlZkK+IG4CsJ0taSN/CeYBxlNysjvAwMwCPPx7RELqaPI9MHQMPSoEVNR+yFcsNLSarXBkXvtA92J3wPWALEAe8RcQdQWY2BBmSbmeRFoxDQzPeWZU5OSLlPGBTAi0gyOewEjDPKRdSJG3gEGTEQAdO+xPuxswkYYECAsihFJA1KRbUuqYIBvBBgbFWB2nxbUaFUESo1RD6pPkAoIB26+VueHvB8j4Q0gE7Jq1ESLRPK+3UctsM2yqm1m8iJn05bD5gdcVVjSA+A5AMGlZ8jM/M384j54bfoigQQxEyefp8vwx5l10EgKQLDoD+Px8sGUK24ggD64FGiiNK6G2ok/vA49LQPxBGJf0kYizOhhe+GMEqNyKkW/NxiOkoi0W2jl9cbo6iYgAcsatO8/j/AHwwNi17n0OPWbAhpkNM+E4lZrQN8MDY1vl+dsC5mpKsCI6c5xHUY9QD0wuasTqk+dj+BwJDJg3rjMBd8euMw6EcxyOTWmSUABNtp5wBLHbDmrxwoPF3ZJEACnzm/vk853OMxmKvZlRHV4k9US+lgwIC6QsHV4iYA1MxgSeQE7XCzjFYVCNfic8tSk7WsANEx54zGYlmT6s1NdiZJmlB12GpSZgQIBBjkdheObTh+VfMMqKusQGEEAaCJQ+Ig3g/PbGYzCroq9BOa4XWoqDUNNADpGqSYiI/VgjY88Q5FilQe6WADrzBCtKi4Bu+m37om2PMZglBIb3RlCtaqoaPC0jf3XVrmBMy3S5xJkKrxVqB7BYawBEhoIPvcr357HfGYzE0URVUEt4YddQNxE85sZvAF/641OSdoOo7CxZoMzyUi1sZjMT0NMyhkETUQtyW1T4xO7WqTa485g2jB/cqih1IEKRZfdvyk7SdvMnfbMZhCW2TjNaQALbgiJH3nn92JXzbimdiqTKwCQZW4LSORG0EwSDuMxmF0V6N6GZ1LNzqjeA1hEgqZEyWiSJm1zOmac3CtCm/iAMQCBsL8r7898ZjMUCIkqlJZSDBupEW1XEgbgkiec4FolQQDJI2LXJgydQ2YQD8BHPGYzDrQpBL0wighQEYwLRIJ1AAAgL1mJm9sE1fD3YJIcWAUkxEA35nVN55HrjMZiRdjrJZ3vQFkiWEE3lhBbYi5tvbD3L6hMMDy2+IGMxmKhtFRdhNHPVAbx62/pjf9OeeXyGMxmKKI/0smemIa9c/22xmMw0MFknY2P554w12H2renzxmMwAeDNN5fLED5o32mcZjMMCKpmGm5FvLbA1auRMieXLGYzAAPr8zjMZjMM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AutoShape 26" descr="data:image/jpeg;base64,/9j/4AAQSkZJRgABAQAAAQABAAD/2wCEAAkGBhMSERQUExMWFBUWFxwYGRgYGRofGhgaGhoYHBsaHR0fICYfHBojGxwXHy8gJScpLCwsGB4xNTAqNSYrLCkBCQoKDgwOFw8PGikcHRwpKSkpLCkpKSksKSkpKSkpKSkpKSkpKSksKSkpKSwpKSwpKSwpLCkpKSksKSwsKSwpLP/AABEIALQA8AMBIgACEQEDEQH/xAAcAAACAgMBAQAAAAAAAAAAAAAEBQMGAAIHAQj/xABKEAACAQIEAwUEBwYDBQcFAQABAhEDIQAEEjEFQVEGEyJhcTKBkaEHQlKxwdHwFCNigpLhQ3LxM5OistIWRFODwtPiFyRjZHMV/8QAGQEAAwEBAQAAAAAAAAAAAAAAAAECAwQF/8QAIhEBAQEBAAIDAQACAwAAAAAAAAERAhIhMUFRAyKBEzJh/9oADAMBAAIRAxEAPwCiirFipBG9hY+fnienX/UYvfEuyS1V+3bewqL5BohgOjDFSznZOrSJZHaooPiM6WXyqLpJX12w+ucKV5Sk7EH3YlWYsfdgLK5UkBg5E7gQRuecDphlRyjTJY/AYg9eLSY/WAHpiZaDbSB7vvxIMi3J4/lBwUmUO2uf5R+eHkIBmFZBJM+mGFDhDuqstRCrXBvt/bbHj8HZwP3je5V/HDXgfDmphlL6gTN1iDziOv65ySQaDXs5VOzrblefTbBGX7KVGE97T+Bt8sP8vT5zPLDKhlByJF/XnjTx5T5VWafYSqTBqoPc35YKT6OKtv31M+4/li2ZbKkcyfWPywzy1La58p/V+uK8eU3uqNlvo4qtM1UABI2PIxO36jGnEew60Kep69gYMJPPoDvjo1OhAgW328zP3k/HCzjHDGqLubEH3/DCkg8q5b+wMWhPEIkGCG2kyt9r/DEmS4arOiM5Uu2kQurkTe45iMdO7OcJVEPMrUeJ84H3AYDzvAx34Kz4RTj+UR8Y+OHOZuKt9aQj6NXMRXU/yx+OBm+jmsS2mpTsY+788dEo0WtJNvyx4aOmY5mTbc9fWI+GFk1Pncc2qfR9XFtdP4/2wLV7E11MaqXxx0isp64X1qOK8OS8657U7MVx/wCGSOjfngOpwqoN1HxGL5mMtax9bb4U5rJknew5Rf3Xt8DiLzFzpVWyD/ZxF+zHbSJ92LBmMmftelv73OAHybAEBlH8p/6r4jxitKjlFn2B/SPyx6cqPs+6PwweuTa8sD4eS31X6k29nz364g7urzZOWyGP+afnhZD0I2UT7A9y/wBhiCplKf2T/wAX4YZs7DmPh6efrgd6jx7Qmeh2+OD0Ct8sn8Q/qwLVyiH9HDlFrN7IBvGx3Owsdz0F8NMrwRwuqs2joqRJ9TePQXtyw5zpW4X8D7Y1U3Pepb/MPQ77dcXLKZ+hmQDJR9gfZcEbgNzF/ZuL7Y5hw6sutORkCRAibb4adpMzpzlcE3D7x/CvuE/D0xU69FYtdfsvRp1CzIyq270h4A0g6mS+htwY8BkklThRxag2X8RWaZ9mot0PkSCYPkd+ROJuBdtHSFaagEQPrgeR3Y+og2g4tWVq0MwJpMFdwSyESGtJ1pzkH2heN52weqXtQU4uD0+eCMrxGCSI98/qcN+I9nwjwqaZ+pYg/wD8yfaH8O46YEStRWQXQEGCJXcb25HE2G0Tip/ht64JHE25R/xDG9PP0OTL8sE0uJ0IJDKY6FdttsBMyPFaoM2YEWB1flvhrT4m8+GCPf8Ar5YXUu0WWBjUP6fyEYaUeOZa372mZ28QnyEbzioVMMvnKhHL54a5LO1IkxY+eFOX47ltRBq0/ew5YPo8ey//AItP+tcaRFPKWfBF8ZW4oiiT9x5YCy/GMuf8Wn/Uv54MOaoMPbpn+ZfzxFw+dbcPrqxcqCBq59YHyxBmOKU6bsGBkkCY6iR8hifJKoLBCCIBsQeRH4YHejTNRmdlHitJHIR+OH62q94JXiaEWPywNmeJjl+P5YkOaoD/ABKf9S4ErcToD/ET+pcExN0HmeJNyA+JwtrcVePZ+dvuwfW4nR+2o94wDVz9E/WX/hxWiQrq8bb7PO3iF/PrB32wHW4z/D8xhm1an9oH4fr34Grd39oe6MRarCqrxX9Sv54gfifp8V/PDF2TqOvLEJK+UemJ1ULnz56f8v54j78nkfgMMalIHYavICSfcL4IyfZxdRasB4o001HjIAHTa887cyMKS09kLctkXqmFUk/r4YzhvBarViXCGkpYE6iVdha1gWAPTpBIxZMxmadFNJEKCAKNO5YtMBjzkzuQu9yMLK/HXtpEGIGkeFByAPltMekCxrJE7aO7lKQsAtvaYCfOFtpHw9+Eue4wbikpZvtG5+NgPdjRsqzklyTPIPAPv/DGrZFN9IEcu8I+EHBe/wAOcfrm+WpqrqQAPEOXmMMu0YRs3WZgCSwJkX9lfPC+oYE6SLi8zzGGHGKc16nhJkj/AJVxmoLRKLECI6H/AEwXls9DSjFGBlSCAT5yDv8AA4gTLfwn9e/Gi0IPs/r44QdE4H2zaohXMoKlMCTUESIIEssgmCVuAGEgwdxtxjsjRzI72npfV/iAAt0v9uB1hx/FvigKh6fE/j8cOOBZtqXeOjlWRAyqIhvEoIa5kQZxU6/SxJmOAU6S6qugLOnWVGmehn2T5GMaJSyojxUv6Riy8P7U0K3grjuXNte6EdGn6vk0jzGPM92EVVaokbAqA37oz0YyafvlPMYeb8AgU5T7VP8ApH5YmU5Xkyf0ifuxK3AnBhqbIw3DC/33HmLY2XhAP1h8f74n2aOnSyn8H9H9sbillv4P6f7YOp9nkInvE91//Vg6j2QU/wCMg/lny+31w5peiTRQ5aP6f7YkRaPIJ/SMWrL/AEdhv+8J/uz/AO5g+n9GX/7A/wB2f/cxXuFspLwPtKctqCaSIAgiwAvbpct8ThfxbiAr1HZ9JkzBEgEzMT5BR7hiw5zsHVRoT94IBmy7D16xz5jBWV+jksJapoJ5aZ5DnqHOcVoyKD3NLog/k/vjDRpdU/o/vjoFX6OAP+8R/wCX/wDPAFXsKq/44P8AL/8APE5T9KcctQ+0n9C41fK0D9dP6Riy1+yqj/En3f8AywufgNPaeoxN0yY5Kh9tD/KPwxH+yINin9DfnhyOAJPtH0t+eDch2W7wnTqgbsRCj38z5DE+z9K4iqNmp+mk/wDV64Z5TgJa9QKii/s3I63aw8z88PF4VRyxLKdb7a2ItE2WLWJJtJvgSvWdmss7QWEAHrBtO0EyfTF5nyXyIyZp0hKaUUgnWRdrgDTMSZMdN4BxmY46iSEBdjuzSNXQxZmHqQPuwJ+yMxBaoTHrawgg/wBhtialw6mdt/UYV6/B4g+HBjWpkto8YMe+TbYY9NUTIkySLEgbt0+/DShwwL4pjTfYcvOfXGnZrhwqUUYk7v8A87L+BwtPMD0Y5x/W/wCWC0yyn3+bf9WLBl+zKsPaYe+fwxP/ANmkUTLHyj8sVDfO+cpDu2ddViLEmLn7Jv8ALB/F6TmqzLN9JMGY8C8j+GPeMcDppRd6WeTMKoTw31SWj0gWPv8ALDylwHMVVWqjCGUQvhJEACI1T57c8LPaVboFvrNFuYxurfxD4HD1uAZhCS1AkbSAR8LAYGrZfSSHpsAD0kAe7DsBetOef34my7EaxzNM/wDOvljHVGI0uBfYEed7+7GmplqMLN+6MDr418/uxFhpVzBA8Sz1g3/5cP8As12kr0XRaDeF3AKNJTxGJKRI3+ritDO7gpz8+g88SLmtLq4ABDIdj9tf74Yx0tOL5TOjunXuXXVECVWJl6bCGpEQWj2SBDAjEXFstVy+pw5q0rEFEXVDGJI2KgkDUDz2GKDXzbB3lbanlhYxqaZ5EffG4wZw3tNWo6DTFoOpIgHxvuvI6QASOm+L39LFjTj7j/xB6pTwVR7VMuxb/d0/zxpU4zlcwuorTo5lkVvF/s31Tp1EQ028iLXNpXV+OrTbS1MAjym3kdUHAR4/0gvTWSbD/wDCpO8bBh5YOp/SNW6Uz6oR/wCvFeo9sKY/wk/pP54a5b6QaS70KR9R/Y4rC/0svBu26uT3wC2sVBjlaJN974Fq9v3BsiR/MfuPywJlu3OUqyKlGmsKSumGvykaQRzvfEZ7e0jtQoaeXOP+G+DAK/8AqESSCiWifCx3AI+RwPmO1+r/AA1/3TYCzXayk3+FTHouEWd7UU9gEH8pP3MMFh4c5jtSD9Rf922BhxguYCgkkWCGf9PP1wsyObWqw5LNyZj3Cb4Y5nitJD3SAJC6yLszLGqRAIJI6mL7Yk8OeH5emQDWC9dIG/w9rY2GDc9xOox0ogRRaWgER0TkPI/LFeymbo69Wo6tUEvJZb7dBbp1wXR4tl4Bq1irRLKAbb88T5fhzn2k/wD80s0k623uel7YzgvCWr0adSPaWZ1RzI2nrzx6/arIqI/aHmI9htyDF4wq7P8AarLU8rRpM9XvVSGVacqDJO59RiV4sqdm6oHsluk1COZ/DCPjHeZZ1V6JVnDFdFZzISNRsv8AEttzfpiHOcSdqYYlkWRBOnaImIn4YR1cypa9Qeqkkkm2w29MI8MqfF3clGpVF3BdahOkQbn8DOI+zvGjToqkAi5EVCCtz9UA7mb4lpI5EtQdgATrqBRosRqE+In9csLsihTKUGerRp03LKgqeLUwY6oBGkHlM9OuAkXEe3NYVmo0+8UgwdNaoB8AJP8AfB9LiebjxVqi+bVWX72J+WMThAJJNZTa8VKaMJ5kESbg+HUNt8SZbhmXvu9v8RXlm6RT1j3kjfnvgCtZjs+wyWaeqVcrRDqQkFT3tEGSDcQTuOZxJwmjrMafqodXqBax5YcZTNVH4Zmm1UQpyhMFX16QyjqFBNjPpbCjgtSpC6GRRpHtGZ28sdF5xlq49n+Cl3ChqiSRdXP3G23LBna/LtlaijvajBryyU2XeOYn7sDdkuJ1BmQh0EnSZGxBOkR57/DDH6Sap72kpH2YHWWiDOwm2Lz4Z245/mM8ayAtl0bUxVajUFUxqglWDWIgiLzvgOoaJzVE9x3atQcsqO4J8diC0ldthh1lqzPlKDdzAFWqAdQgnUxiNwBq3wlzZb9spApB7p4AIM+L1tjHrlpKOfLZQAEtWpnUIJNFgGmxh1Ufjjbi2bZsvUdcwXQoiwUAlRWU+GHb63kNh5YizGeNMpCMXDLUAtEU6iE3k89Nt7zhp2l48M1lczUFOoutKbmIKqXamTuQYkMBadpC4Uijir2udjUD0qbeIRpqgMygyxAdQC0AqV2m3PCvsJxCn3VVcwX9vvO8cyYcWLDcMbMTPMWHP3tlxzJZaouXqLTp1AlE1FpohVCT+8FgG1BdTRzkdb1+jx/h6vmtVdwusPQ1ISag8IWfAQsKI8QM7wL4eUHmZqZfuc2wqorTVakObAA6SBz8QI+ONKtOgKrKrLpCyIJK3blvHLpjnPF+PIwTu2OzBg2k71KjDZQAwXQJUAdMeZPjpuddNZDBhoABkgjZbkxM/GcPC10TukmxBxvQy6lp5EKBfmC34EYo9OpUGgvTVQdMFqShTqErDRFxcQcXjsJQao4B0i4kaQLXB2jGnHOpvWHGS4YQZhhKssrE+JSCLg2M38tsBV+GOv8Ahm0/ZH3nHYKOQRQAFHTYYF4xw9GpN4RIvhzrncHtxqrSfUIpm0z4l6Hzxv8AsDMP9kfWae/x2xaTw8F4jm35DF3o8DoGkFKKwjcgXwdZA4qnErFRTJMhWBKge0bAk72uTbGjaSGfSS602JYupVRISIBsSSpuBOloNsM+1eRRatVKUEJquNPhFomeU2n0wGnDlIemA7P3NYhIbUDIFJoUW1AswBs3pjPvlXN0ceNkEmnlazSNJP7vTMwDzmzesAe6GlxPMtTlBopBfCx7skqCxB9ktcfdh2vDF0MXLaw8oEBJZDVN4Vb2Cx1DHAeW41lMvkcvTrVlpZhR40YENGkgC4uJ84nnjPxVpWOFs41VKlIEXiQzCJiCkjcYh4DwgHL0KxLfvANWmm8osMZ1BfFtyPOeVjn7U8NWhopViajE7M2w0QLtA5gemFXBKyVaOWpTr0JTD0xeCVMSs+YsehweI8vS58J7KqaeoKtVkuXemA5IuLEkWuOljNxjWpRanJWRqMf7Sko+QgYZZDjCJwmqKS1KTopVi9Jl0MxjUZH2SCCeRXyxR6XGtaHUzVVpGmHZQYDFjGqR7bEECYJvivH0WrV3NRqNViQAqEkd5q5eTAfI4C4NwbRRyoI/2mpiXpyFJmNBMrO8zFsTZfiTrQzC/s1YDTd2ACoIgSDfcnbFqr8aFLI5d2pOQUG31QE38rdY5+mL45l9ptV7IamUmSsHYIViwMXpjxDY8pmJwV+xk7s5gdX/AAIGIzxwuodMtXYMJBgQQdoPTAycazd//sjvYlm+7ThYequiaOANUVZLZQIegD1FBPqIGIOynD3K03NOUZbNq6SPZiRcHngel24yjcCbJ95FYUe7ClT4m16hBuIjmYuI88b8I7aUcvQpUmDhlEzC6IYkwCW3g9OeK32R5Rrmnm1MBAKSvO8KuYUMfgThj2+4gr8QoBGDLqy4MXF6v/SfnjnHE+34NcstMMgpNSbxQSGcsSp2BBiDB898Zm+1QLU2aopfTTdW16lGmCqsQAVYEQQREjkDOHek4vfZ3hxfL6SwXuq7g+CTKqgN9UAe744qBz3fZ+kWOwqrYCwD+H1kc8FZGtmi9Zaeeooz5irUFJqfhNMu5arT1ajpaVIg+yu504p7cQL1X0OEYSBUBhZaoBr5lRFyJNvhiLVOk9p1pq9OWicrmhJIkH9xBG1xv7vLFIr9pylH9lRLVWpguQZFNSWgAifEzA67WWwuYQrngzOtZjXUBoY6jBNtQMqReCJtv4TgfI5kF0W7TUU+IXBkbGefPE6YLOSHeftH7zj3NPIT/KPvOC666qrpIHjaNQH2jaRz8tpxG2RZtOmDYDpuxA9xOEAYGCMst8WPgOTo0J740ajuQqgjvAq+LUTNhNgCDNjtifhvZY02p1jpqU6q1jRQG7PTCjS02GgvqN7imeRvU6GMbhOYjRULaEpeAeLSJYlVj7XeEj1UnYX6D2NySZatURn1AEhekKzrPlJBMeeAeJccUZaihDspCNUBIE2dd5n2iekGn5XUZXtAVeFAM6gS920yYNvaYiJ8yfPF/wA/6X7Lrj8fQlLPXUaTBAMja4N/IWjCztRxxKVI3DXAYC5AJIE+8H4HnigUu3Wa7tYKAKsAeMEwCBIJJnbnyGKZxLimYdmB1kWJ3Ituem+o++cHEm6LMW3NdplrFqakrOoBo21A6SCOhAMR1vhBmO0uapo6y4RIk3030EetqiH0IwBwnNh66jxFed5KpK7edj8sWziWmpkgj1R3leQIMlUZ6AYHbamoNyJKgTjS/wBfGo8Nc4r1nzD6FUuzmAvWATF7GIJ92FNXjlcJTUVXRVlk0Ercn2jBu3KTsABbF84D2NqrReuzCkKoVEei01IGtKyeIRTU6ZYxJgKDBOKZm+zDinmakjTQfT6gEAkciJIFvPEdf0lpzmyLr2E7U/tTdy4IrhGbUAIcLE7XDRJjYweuNfpI4JUqZZa9MaloM+teapV0Q/8AlDJB9QeeA/o44U2VrjNPyWFANxrHikf5fDHr5Ysn0gcU0ZLMsohaoWkPR2B+4E+7GGzfTWT17cZytQyN4BB+Yx0TgnZs18rnKaVEdqlOiEpNIcZhVNSnpJsQ9NKoBG5EECJxSuE5eUqsLkI38oKvc/n1IxauI5sd5Qoq5pVEC19YYDS9PLqaJPIkkH019TGNcRKpdLjVdAyirUVWjWA7ANERN4Ow3w37IcQYZrLUgdKtXQVCJ8a60hW6oIB09fQRtR4A2dr66alUcKzaVkK0AMFBIBGrYyBeJth4Oya0KuUqEVKJavSQszUipP1nsxKG2u9sG/QzXQc/mO5yWZV2ElIWAfFOmPQETfy+DfinHVbg66TcZZSwvbwD43i2KDxTj1JOHnKd81aqEaHPdEWIYg6Kj6Ygm5uzSIk4l49xhP2OjRpuC5WilVRuB3dMnVzibWPXC3FLmC9NEUAeFQoFuQGJaObcfV+WOeZLjEOVrVmpEtAZiYETeYIjzw04BxCquYahWYgwGUk2YGDIOzAgg264mX2TneV413VCrl1KstQQSaZV7gc5jrEz7R9Mb1+0VM0BSNOmGWFL6Wl0M6keGhhOkrzWLEc1nGmpCpTSmsEBdTSbkxb3fj5Yh4ykNS2vTU/NvywtGJM9w9AStMteCFdCGi5EH6wI2MAnpg3KJSzVqgSnUUBQ1KF1AKFE04CswiSQVJkkycIX3lZ5Hfb9HDStxMimp0LLTJvIqLHitzgofWeplh7xanVywpoKpjSzeBmAuzCdOwJFrYH4e9Vi2nUX0+HQL2I2AHriHiNUO+s7uoYxyJFx5CeXKY5Y34Tm+5qBwzDzQwwvNjI3iPQ4VBhX4hmqIivSJBmO/pXm91YgNI3sYsJmMajiOXRQTlgamlWV1qMoVw0klDqBBiIGne0YdU+1tLMgJmqbMmqQS06bRJIgi1ueLxwjsxka9FKLpqpo2sKp0ssiCQwuQwifRTyBwjUbs7wrIZvMhTWzNF6rEpKUigeSwBOuWmNIIAvGLD2y+iU5fLLmcs71kUfv1MFkjeomkAFRzUiV3kiSKlx/s6+RzL0Kg1J7SMRGtCfC6nzsCOTAjlh12a7eZrLWDsynYuT3ggbAkwdrB52sROCw4rGaWklRRSrd4kIwYrDcyysJIDBiRYkEQQTOOs9hq6/sFMawFQ6dUXp1dDTVWdys0pAiZI6zSO1nZxcxW73LlJYNrVQArELTdHpoNg9Oqp0CSGR8E1O0FWjlaIVDVRQC4kqQ8IASIg7esr5Yz66nxFSX7LOJKRUTwl3K92AkadKxdYgAatVo9MMcjlGS3dRa9mn0JxLkalCuoqGk1GDIUyZHKINhJN/I2w2XM0bBZO31fj5R88R/ye8q/H7RUqrkWpfCfxk4X8QTMNYAheaxIPxw/FVSLPA84HrvyxFXAi1Rbfwrja9oxT27+g2vQy6SCSFIAvN+g+WJczxKr+yqBIdalQqNzpqREATe0AeQjDHiVUoD45ncDY84PywpyWZIqyCdY0kAiywQfh579MTP6aVkXLjWQzrZTJUciG7pqDl2JUadRS7uYhiGYwB9qAYMBPw1csKeXUq+qnT1XLKzgsGIkCRqnkIt6mPh3aaoHZXJdH0mmTMhVTRYQYUuLkncDqZk4lxl++ZhThUpxTK7Kz2DjUJK3ME+TbWJbog6iA6lDZSQCee/sj1g+7EPEVSotei5LUWMe1dSGkFTeCD5csNhmsqmXy7Va6USUNTSTvr8IUj2gQEN4sXPUxVuJdqhVrheG0jVq6WV27uVKtpUyOaxYs0ATbBOVeUDZTsMi0a7rWYEUahKOh11FVGYaFUiAIGpm8MGROxd/R52W/a88wqI7ZaiPEW2eoZCoCtyoOs7/VvvemcW7Y52lUdKqLRfuu4Ze7j91oCBYPIpAkbgyD1A/wC3GbKd2azmmQR3cnRcX8ItjSazuOq9ozl+GO1MEgM5IJc1GbSGA1EsSpAOmIAA09b17OdvcrVWnTZdcVabAuoAARySJkwDMSbAcjjnmYrAFbLYA7CJN9vXrh/nhmMzl6KZeia0qWq9xlzAfUwUMVQAMEgnTbxYKFk7VZhP2eprq0nrFF0IjToU3lQB4pUXfnMAREhdp+JU69fLUaVNhVp6aZcpZrU1FxuA6kz5Yqrdnc3l9TVsvWoqBu9N1Wd1GoiLnlOCuHcIzL16gSnWq06TuGYBtErqgs1gpMA3OGBHZDPNSzJfMUFr0mtVFZRGmfaVmuHHKN9jY4O7xyz1cqjiitRgreIgDVqAgNpDBCswTteJvDQ+jnPZiodRWmmowarkwN9hqbYj4jHUex/0WsmXKHNSGvKUVsSRKgszEix+qp8XlGC9fgnNcH4symvKmfZnyaACPjzxLx5INHzp/c7jAOdJ7xj5z9xwfxu4y8D/AAzb/wAyphApqC+CX/2Cf52+YX8sGU+zOaqVRTWhULGI8Nr8y2wF9ybYK/7N1wBRemyOtUap+qrqIb0IuDzwEn7O/Rzns5pajQIRtqjkKnrJ38oF8dKzn0Bacrme6qCrXJptQnw6dM94paQp16rWEaF6mLt2GCikoBiBAHQCwHwjFqTOKLMQD5/rbz2xN6GPkHiXDMxlKndZim9Jx9VxBIncdRvcSN8Puy/bMUiEclY9l/s+R8sdX+mDtRRoinQr5NM1RqyTNUo6Op3UBSVOkyH2aSOV+I8SyNB3Y5XvFXUdCVSpYrcjxLbUB9X0gtOK+QtHE+2oz7Ucq9CVWofExCsJBBKndB9YiTq0geeBc72PbSrK5ZWMKAJIXTdjcExIAHmb9VvA2XSHemHqAgoTIYkG3OCBA87jfFkrIyHvAz2uQWJ2aJ+R6ieeOX+n9LL/AItuOZZ7ani1OmglAppFVJSIbSSAGiDNl8U6gDeRjMvw961ZyHGlmLAAAkgxZSYkm8Dy3PJTnKxWrUCySWJ0soNzEDa1vw97nglMAlnqESYUgg6RB2gRp26C+Mr69tN30djh9JLBdjBBkXB67kRfbkbY2FBTPhBAvYWB+UHznBOXqU3BYux2Mjl18AsBtYg7YMFZQviaQCInePO+9oNrdL4ziqXNlx0FrbH8N/diFkHMfL9eVsN1z1IefoY+4fP0x7+3U9QunwEfE7e7Gu1Ct5ukpMyZ9wn3XwkzeXUPIvq8J8Q+IJAtvv6+WLtn6tBhEIBbYb7+8+vuwor0cqylWqHS0yok/AAXMT75xM7sovGqxTzbGsSGCgEBgCDpVQeZtH388EZzibUadTSJJXu11XI1QB71IERzA5WxrVpKlgwqEHUGVApMQLzBAggmIv8ANfxDMp4g6+JydRNxAvAMzIkdL3xrz1t9IzCKhRerVWkoHeO2nxEDxG1yfffHZey/BFygVKaQ1TT3rkzqZV5cwurUQOUzblWuzlHLGnR1IjVEAcPHin2gSeZnaZgC22LdlM6o0FiYJiYJ/VueNuut/wDGc5+ybtz2YoZyrU0lkr0QKYa3dudOpVbmpGrTq9Pco+jv6OAxetnaVkYolJ7BnU+Jm6oDAAnxEnkL3ZQrh6jQqlmJaReWPxECAb48rdpVgLRA0gRqOw9B+JxXO0dYYJwfKUW71crl6LQJfQOXQbD3AYD4zxdGp6QayqHFSadU0pIm5N7TvO+EvGO0tOnT72uX/hCqTq9Pqx5zjn/G+3tWtKoO7pn0LkeZNh7hivv0S9fSZ2jqVcmadTQupwRTnxmNfigmSom9o2x5xr6Rsp3cUkr5lwbapWnE9W8REQICjbe2OTJmrkjc8zc/E4Ny/ECB7TT6nDGrPmvpNzOoFKFOmosB4ngRH1jf0OF+a+k3iD0mpmuyTsaX7uPI6Ym2EmZz0gXwvave8YILbRKUEeSzEe7oPniz9n+IqKdImNQJAJAlb8uYF9x1xUKiMCRBiT9+Ccs7gJA2Jjby64z6lxUsdL4P2gC04mTJt5wB+eFmdqvVzNeGgkUTYxICxvy2xXsnmABdtMExsdxAG+218GZbPKlV3ZyfAniVZhpIA3Fupt+cbfhck10PsXx9hUVWNx4W235GNoP4HF54rxDSdMagdj9meQJ99gccg4cxqOK1IlSpvIBkQTpMMDuDBvsel7zX7YUKtAknxaSjAGLMN+cEbbHr0xje9irzl9OefSdlgM2GYEM9NWBvfTqU7z0W1vTFQy51l1EnZaYXm5Ig/BTi+dq+EUay02ojVWaFLkk2Fr8nbZeZuZwu4RkVKTRGtlYAIQVZgFIcre0EhvteEbAnG3H9J4s+uPaGgAKQRTZViBG0kgm1iIYE8p8sRJxYGkytZiBZpENab23Mny1b4OFTQTrPi3J+teCxjkJkRFyAbYgzOWUoFFMyJCsSCpmSJExAM+dt+R59m+2kn4CyGXLsAbEEWjrcc4g25z02w+p0gLHePcSJ2267AyY5Y1ynDEpgRrJgkgsffbYQYgQYg3nB3dqIIEwQIv13uflibdvo4jp5cyNl5yUF7x7O4Hl+WJ0ki4uL7AW9Z5Y8KkNAmJ2k+I+gkzB2uMYt9gfd/rPy64JBalarf2R8MeSZ5D1i/wAcDvMAm+IWnp5898a1nLgirVOwYddk++JwFmKreRIj7P5SeXxxKWJgn7/umTiNjtNpBi022tY/jjOxpKVcSrtHjaVMQQwtsCwG48/f5YRZxIJmGHl+XpF/jixZhFaZXfzi1+skX/0wurIV9mQOUgGB1B57Gx/DGvFkR1pZkm1PTClgVSGgkbM0bRaCPhh1mOOMBAZlC7DUfK23xFtzvhW9VVUBbA3MRNz+UW6xgLviHgX1e6eg/XU4u/5VHw6F2bzRzSsqkMlICddlNRgTETPIwAIgeWLVwTs8E8VQrU6LfT8OY8yPdzxw7IcTaiy1FPjUkrqEhbRMGxPr0GLzwT6WytNxmkNRwRoNMKsi8huQi0EA9PPG8jO7W/0kcRq5en+yipqNf95VM30zCIRJgeEtPMAW3JqHZPs0c5WNMv3aKpZn06oGwG4Ek2EnrjqVetw7PomYqURUJSAWLBhBPhOkjYzf8MD0q1CipTLUkpgmTpkkxtJMk7kCepiMUSncT7AJTpMadZnqqNUaQFYcwLyGFyJmdrc6YWOO1UEFSVIdjuYG34D4zir9ueC0kpd8wh50LESxMnxRyABM77DE77U5+hZrAEk8hjFoNPsmQb2NsRk4nPEakQXYjoSTiguXbvsZUyFXZny7se7q9ZvobkHF7c4kWmKuHHTH0FXzyZik1GvTWpSceJW59CCLgg3BFxjlXab6PXyzNUpA1cvNmJGpJ5VNvQOLG2xMYizAqQaB+WNnzsAwTMR67GPSQPhgk8FJG/l6frrjxOCMSBv6Ef3xn5QzvgXFxpWVXVBMsu49nw8jHi32jyw3rKraZWw8GymBEgEkBp5yDPLeMVrhfBjJKsSACDNh4pUbbiCT5Ww/o5dwGAKyll1KTEzqFjzF7Dced+fuS3Y356bPlKlE60UsgBDwbqAZBiBI9oEjV7J9SwGaIVlpulIqJ0kLpqDQLSYEExImCCOpGFtH9pXUiUVqB1IlWYeRJBIa0EepBEWwDxipUAVFpVABEe0B/kYxGoEwSIBjyxPhdmK8piTP8ZZWbSxJUGSx31AEhTtpuefS0WxJwbJm2pYkG+kQTtAMXNiN+V42wq4DlS7FyFO5Ib6t4NttUwdXIDkSMXSnS+1pLHeQCSb+1sBeZF7Yrr16iJfttRWVBmbQCVBI/h3kW9efQnHmgTYSfMwPkd5+McsbVHuDBMx4iuktG0EzblA94x48bzadrSI5QDN/KDy9JkwbqTulNzBMHwibTcRI3/tjUoIgdAbtcfn6+uBafE1vqkEnwkCwtflqnYTMWNsT/tBIidV7e2PtHY7EDmdgMOfIsemgN+mImpR5/r9euN2qxsT02tPnefliGpWj3efxxaWPQgG5j7rf2wPUoQIIJ52Nj5e+9tsb1c0ehPkJPoN4j8sRrUJsAbgbz9Y7wTAjb9A4mnAtSlsTyFh5+Z8piNsA5rI60aRP+WZ+Gxj53wf3s3tO8bT5Ry6YgbMm/hU25xe5jc3/AAwj1U6sgxExABj9W8vLEtEBivsgn08XkelpGrbytgzOmWIcTIOlo8S9fWwn8cDDKFWkuum/i2aP8p2kfA88bzrUYDzOR1MzDxddMWP5bmOWFzIRbDjOFRpKkRfwiLSBz91pHLGtTLUWEhoAAmTdj1A07fDGk6TYg4XxN6RhW0qxE2mPMDrHxxf+z3aGg6GwVkIBLlV1AzBCySDAuAbE2JxzJnk481YvNS7wlR2UQYTkFt6/HrhD214ZUrZXTTTUyOHI3bSoadPU7WFyMLPo+7aNrTK1QpEaUYAAiAbE87c+UY6E1TDnJa4NT7P5hrLQqmeiNy35Ym4X2UzFdiq02UASWcFVHvI38sdyNU/o48czvvgAXK1u8kJE+ht64d0HMFXQERpINww2KsNiDt6HCDguahiOsR5euM7Tdqv2bMUwb03TxLFwdQEr1EG6+WNLlns5NU3jmT7rMOlMEIjmNQmFJBA/iAEjqY2OAkpk1PDsSAXHrAKwNMTzvi39oHpNVXWyKXgIGga7DWdRsCAVA3kG8YXJk0Xws51AklIAF9/ENxEHUBt0m3n97zcaybEGWysDSqncmQL+sbn7vhj1aYk6hJMKYLETMzbn0WYB33t68ix3B8QNxcEAxEHlF+nv9BDuR3gZjyJE3naRflKnf34jdOQZWqeIgSq81A9AZJOo2Onz1TaYPpcTBHQyOvIg8iNx/rgBXZQBHhFtzzHUjmd+knG615ERMGZ1H1085EjblfAfsY7g3IXfoJPObC5FiSbmeuPYgHeOfxHQdfjGAqmaUeLUukbgkmYGw2vNrRjepmrjSs3G5I6i0R9XlaQPWXoxvWqhZ1bQbgG3n+P34Cavq9liBF55CYYi8HpHmPLG9Ss2ojR7OkmZ1XuvuPkbY9OkiWQX3jbYbctMzt08hhX2PhtTmNXhX3gKeo23nyPnjBmzBKoBAEGZ07jntIMQb+mIJiREAfZ8rTbe3n0viB6asRK7GRsYJiTf63p0E2Fng0XVzBJvBsLjra9hvgdqh5/f9+NhRIkAi0k7H19flyxGTPx5chc2vf8AR8sVE1hcfOf73xkNy2iIvce/ly84xDrkAnbnHlvNrWO1seJVOxJA8gL9Db387YMJIiahMkHc8ptznpG2PatAmwBkGZMQepJ5THL4Y0DGfjykz6f6Y10rqMeECREiB+e4BjlOJsXCvi+ULCyGZsJvc7Dz8r4RU6LEsOYknlEcz+OLhWqQSQGEkg3GknbkNJG9iB78K+KZQ6rRBkEzIZBGknmLDa0+7F8dWei650JQ4UAuokTfkTa1zcfiL3xmcyYILQWJW0GROkbgDcD4z78b5atBAYElTsAIAmd/Mk25ziTML9QxJjpYhTA8wJA8ptvivK6XjMVynlywYiPCJMm/u64iwfWoaK7KJADGJ3ibTykiPjiKoAZm3X15x+WOjWRj2OziUs3SZwSJ0iOTNYN5xOOy026nHIexGVRs4hcjSssJsGYbD5z7sdky9NdC6RCwIHQcvdh5obL5Yjc3tjxzpmBviDNVgik+Vz6Ycm0g2T5eWFP0h/7OlU+uKiqD0BBnGYzGncPn5AcYhxSpsqwqiDF7tpi9ogdNyThXwDPO709R9pLnmR4relh/pbGYzHD/AE/7dNuTTK1mbWxN6ayp9Syx6c42n0GNMnVJN7woNwCdjzMkWtYzc4zGYw/WlG0wFbaYXUJvBIP6648y1CXWSbIrct2KA8vM2xmMxPJ9ekBY6yJ3ZhsLQWuLb2icRMx6kkHc78/y98mcZjMUmCaaBkg7DSeXMgfn7ziOlWPjvsjH3hSZ+fyxmMw/sfSZMopRmIuGKjYRAF/I/LApPjUcpiPcvzvj3GYpNQsSwibXtb7ZHSTYDfGNcSeYn4TjMZh/YoV23BA3F4vuP1OJEWGid/TGYzD+0NlF48mPwUnG60vaubDyi5G49+MxmCnEdSkINo8JPO8cj1HzwuzieFfNRPuaN9/0IjGYzEqqB6hA5G8CQJF3uDuOvTyxmVRWYUyojTq8ySpknkdh6coxmMxc+BEvF8mo0xIlWBuTsBe/PFYrnwz1dp9wWPvPxxmMxv8Az+Ixvybdma5XVsQ3hINxsb+vL347XkaYWhSA5Ig/4Fx5jMac/NKoq9TFZ43XJZU+qZPwi3pjMZi4rie4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AutoShape 28" descr="data:image/jpeg;base64,/9j/4AAQSkZJRgABAQAAAQABAAD/2wCEAAkGBhMSERUUExQWFRUWGRoaFxcYGBgeIBocGBsbGhkdGRocHSYeGBojGxsZHy8gIycpLCwsHB8xNTAqNScrLCkBCQoKDgwOGg8PGiwkHCQsLCwsLCwsLCwpKSwsLCwsLCwsLCwsLCwpLCwsLCwsLCwsLCwsLCwsLCwsLCwsLCksLP/AABEIAMIBAwMBIgACEQEDEQH/xAAcAAACAgMBAQAAAAAAAAAAAAADBQQGAAECBwj/xABBEAACAQIEBAQEBAQEBAYDAAABAhEDIQAEEjEFQVFhEyJxgQYykaGxwdHwFCNC8QdSYuEVM3KCFiRTksLSQ6Ky/8QAGQEAAwEBAQAAAAAAAAAAAAAAAAECAwQF/8QAJBEAAgICAwACAwEBAQAAAAAAAAECERIhAzFBE1EEFCJhcVL/2gAMAwEAAhEDEQA/AE3EKruToKSVEBFnzJIgm1yY2BnvGOOH0nI86AozANJIgFisbc/MJBsYm4OJnD6j0arKsFSSNekNEMwBCi0k3id77YNxyvUFCqfI38tGYxMksPNcAiCN4nnsZGCXrMiu/CtYJpLMQgYlpuApJSSJExC+vrGJeVzj13NRlApUmLrTLBAUdiFAt5mMaQBsFtdsVanmICL5RIAMATEkkn/Vynf7Ys+R1BwKNMOF0neFUGSDUcmxtEXOnoYxQMbf8Y/meIo0NCaVgzckEKYhg0kyQetyCRaOAHSKhlWeqQzRpI1EaoD6ZUKBYGdjIAIOEWUNKpWpVHRXrQ4IqaUSFVoSmL2giDckzJNxhtkPjGmNSlh4I+QMhYgsTOk/qSIvMyMUtEsf8IzP8Rl1pVYYqYWoASVM+WeasbWvNweYGcEzgDikw0Olljw7LMbEWI5gcmX1xE4NxekWp/0sBZV3ItCsYEwoJ1WjzgG5lt/xii1bSQD4ghfMAAw6HrpYbHkdpxaYFnylNh8zEzcbACwEQPrz3xF41xinRSWMgg2BEmBNgd8AymdHhKzOdUSNTKAxI2EAAixvvvzwi4xWo+GHr03quQzIjSAtjysyiNyeUjrgk6Q7B1uOJUcuzOoiFUFZDA3In5hpYbW6xIhTkRS8dhqarScguzaSNiocr0ViQRsQQbBTiLxfiSuoNNUBUhrGAiwsQV+YXNpvckdFXEXQU2qK1bWQuosyaSpYFi1NhDg9Z3v/AJsZZbAuvGeH0NYAVSlNWkIhnzNpIZlPVam+532kIs9k1pBUZELWUpVcMJsAAbAG0k6gLG52xE+GfjQrqDlg1RhNRlAsF0khmOiQIPK7TzOJme4nlhTBqLo1FjInW6t5V02MgsNpgczyJaltAUvidQoyaU0IWYK2kEQBcqP6jzDe9pELKlcs6aVB0kMxF1IBnc3k2HLv2f5tldXqorCkw8MAUwQAdIqMzINI86rp2nRvzxX8rQZ1iWEggLK+cydJswgQRA8xMEgjlm407GWJa71TqZWCMX0sfKSP8wUQF2MsdXQQIJRZ/K6CzPqBEgDUN+pC/wCmZ239MBynEKlMqjyGQFUuAJHSbi9/WTjp6sawyyZWZ2HXcxJgm/L1jGbuwQPKZlgSDJQmxvE+o58uUSeuH9AsACbx0kBb36y23vOEqvqA0wdLGCBA3BkDfVcdTt0uVOJEMdIkg2C3U7zMW9Zi3LfCasZOqBGeDUqAz5XFyNgoAHUwtiIjnz4oZl6NRDVJph9pAgv8ogGACqwCrGPNPPAqGeCOrwAZJEAnaQegv5uVpGHPFeLtWy58bRppkqAQsFmFgRYbDc9DGKj0AXiWYSoUo+WVKsjgzpgyXOk3Hm23LRAEEFtleGVKYaqtVvMNNdjJgkayQVJBpEt5ourEEWk4qvwjxWplKj+GoIAXUSsws3QyDYaREER6EYunA+I1qq6XphEcs0gGSp6EEeWJGkHoLbHeOiQucXx6NSoSraVJUHyORTF4sZbUJkG9ut0yjxRltNYklaZCXhlRRPmHmXRpEqTE7RzDnKzUWYhmCN5SjBjpkaGcNoKhl1CxvcmQTGGmUyKoyUjp/l0HQEwdTK1MA3FhoWCZAJtJxT2A9pZw6dOoX2t6ad5LEWud747bMBUYuSAATMXsLgAcjeN974rlHic1GSm0AHUzm4lRpAUSAxAB3IFr7xjXFM858lFi06CCdOhV3jVAMyD5gx7yb4L0In0+MUSNDEeIrwJhgpJi/LZmgdIHLFg4Mk6iLahA6wNo5tJlpJ5yRvimcFylGkiGtRbW95fVGpjq8gIhYnYEnvOPQMiZWSAQBzPToLzH7nFRWxsbZdFUQIEbxgmBUKMXvJ3vgmNyTMZjMZgCj52ocQp06XhusOuo1CQGJUglWEm4J0gxcRPPET4gzhSm1JPIH3AOnyggnUP6rAfbrhPU1FBJmOsDew9r8u+AcSzbVXUlydKgAyLBd47EyffnjjWzSgWWoMxAWeV4kwNoA2tOLx8P1VBgn+Zq1M4dFZgQARDqVqAHSRO3KDMVrhefWnX1VBqW6sonZgR5Y7RixZjK0nioGKpZkDSCV6h9IAtPLYYYmFq0qxdPEVWVjKajpRwASxkmFgESNUTsd8GruiFKjK2mD4msliXIJEQQTcFZ232PlC/MM9QU11eIQGZGDNNlACNNgViAOerYbYlZECsqJScAKPEOsBrgagizAgmenzKLmThIQ8HBlrCnSVn0eaatoqG2imiM6sEHmi9wRvJOHGX4UVPgsNBgG6K8gRBOpQVVSpMATJiTBLIqLVcuXFUv5f8Al1JlF0gDUQyxol9O0CSLQDixVeMtVRVYiQFJIckXBDctQ9ZOxAMNjS/sksiV2TLKKgbWYA1FQTeJ7cvlAgc8VHMJUp1nDeVWay6pY6hsC5O/Vp58pOJGe4gy0/nDaQCobnFQeVQSQwtIM3Bwmbi+ptRWqZ+SACrlT8oBgsLXG0TiHLwBhR4QG8MtTpAEkaHLyfIGDOJJPy2iPmNhK4WJwWmxZPEYBSf5iEgzEeXVaJNywg2g3IEev49Ri3gnSPmAfVvqmRG8Ra+wM9G3D8oGpvTJRqwDwNLRHlvqLxvYEDvcWxPfgyAfhGmARGokKUbSV0hoGkL5iTBnym0bmBCniHw1Wy1QVKZDOvnZXuQVEA6lmDqMlTGwEmYxZHztWlVGimzhSVIIMMVkwGZgAIvMtMj3BmeMDNB7iiY+UAjSBdRPMk2geX15Gh2Is78TeJlaVBVlaPlKwwZdMrdtjMk2jlPLCatQeQSYAMlQYAidMTv/AFGO5tifx6gMuRmi4eotQjwjB1psWJB8nmiBvseQw+zT06ymoClMGDTpgRUbWpj+qFQL/XAAmLE4VNjspmZyniAMSzxANlEReCwEAwPXytgudWk7VEUAOrU1XzwkVLyfMBEzYACCb8jdMl8DjMI1XwQq1TKhiYXVYBAJ1MqhV1QCXLtNhig5jgSro1FqYSr4GaCyYZSSrrJg6kOoDaVYjfFYDsccSyT0qavKEuSQsCIgiV1WCkj/APYERcYVZk0xTGltWZ16nbkqACFIPzGZkEGe9sPfiTLVHZMvRrVcyQrVPDqMG8IzJ/mSNZ6QCCSN5xByJ1o1GlTqfxFI1KlXUUGnQBqZ9RklYKwOoGFjXQgeW0VPNTqwVtOm8iDMMYE3IMm+/bfh0jWalUcqqAB28p1VCbgAQSRBmSbiJ2bEYcMek9KjLCpUYQo8umFDhtTfKBIJNrA9hg/B/hqtUd6mXUsJIRwuqVmCx20R/m09donDjEA2YNOhmmRTUanUhVLgqxK7yDZvmtvtuJxbeGZlvDpU6beYtpa+kOA6ghQfLsQCpE35i5W1vh2hVoVBU8Vc2qAaWq6mFQAD5GVS6sxAHh6txBMiY3BKNRqegaajAeGyVPDD0nE6hY2UW85nc+UXJ0qhMujcMIJkFpmwWAX+UrHyTo+oDCJgmsZXiDUUzKBgX0qKAYgsdTsw17XBcGCN1O+GeV4u9Nf5qaJsGutwdrTpqCBaBBBgGLVPP8QovmaDFYBdvGW4JDVNakKLyTAsTaBNsDpiRa0p0RTBtpSmPIgMFpkayB5mnynYT/mjCRc5TqI2mxY8hAM1SAByHlgAfQHlxmePF6zUUqFkBMuBARiw0KrMJBkHmdzeBOIXDyKNWk6xUOuSR1HlUDnJljMwZAvGJk/BnovBMtpRw9QagDG5AmC4vJ7GeQxYMnTJI0kiRcG91jYjYfa/1qGS4+zVloqjtIEiT5ZkmT0Ike94xcMhm6VMS9idyevIQMaRokdUUI3M9MFJwry/EFqVLDb7W59Df74Yq8z2/vjVAda8ZjWN4oD5K8c1NOyqoA/6j19djH7DLhzFqZLhWTxZYGxkKYMg7SSItywoyyDUfmMBjzHyiduvPDvh9bRl4MGzEiWBFzHK5uCOW3XHGzRkPOZLwjcwKmrym4FxsZJkCP8AffDEEhhFoI1QCRCqQCRY3GkWvEn1X5/MisAVABiGJMkkAE2iwsL44ybMKYgyzEkLJ9DPYwcKhEyrUixgTveRc9t+vsMN8hn2pSpRWLgfMszJBBA3DXEHcSY64r2drsakMqqVIkWPO02iMSVrEmJVCbgspG0CEtYSDFwMKhF1TiJqJ4RqfMSyhgDFQA6bGCVbyiLRdYJ04DWqVcq1ak9m0zIDeawgaSIAIBF773IOF6cBc0/EGbDyCNRpkqBKsQW1DTpJQ3H1gjEfO8RqOCmhMzoBTxqXi21bMW06XExAM7bDfDlFkpEzh/E2YFAKep5hiPLThSzNEGCskAi8oFEjE9mVFDZgvSZiNEwfIgIjWFHNRcwbRffCbI5XMFzU8M0tXhhCVV5IXSuxgHys0QOZuNu8nxJjV/m0VZ9ZhwxTSQB5IGrSGYk23sAdoSiMuvCPioMukQmixI0a3QkBJYt5zA2VTsYvtLpcRybPrqLpqM53MfN8wUgEtJABB+Uki0GfPc1/LJPgsLgMsWBQA3J+YGZNljy8rYOGqFCWLlNV1ViD5AGCxpgaQBBPLbbFWxF845mcsVeFGhGJcimPNsF0lUMajpICwze64oHFqgVqZSkkA6plT8syDrmWuZAlSbAnSMD4gaikErUWnGoaywtcCVJME/LM9NpwPMUS9OdbIkENaQC11AB35R7DEytvoaKxxSpULeaDbYcuZ3jvi6fCb6sghmmsVVGt9MjRpsdRnQNQ8o/1cpmpvkvEIA5bncXj5Qd5ueVuWJ3CvhfMrV/8uUqPIAUhCrBgTfX5Y8rCDeR3EuO9FHqvF+OqqIaTopSKYpI4L1LKZQTpVQBOpzYxYHHk3FOKaq9U1NSrV+dfmZWA8hYQs8vSTe+J+e4kqUvDrZKnRzBJYOVgabadIAhQOo3kneSUlWqoZSwYjmDBHqZG0csU5boC0/4e8MGZWqwq1ErUxIClbzsWDhg6yLgjkLjfCzK8EqVEbNGpB8SzKvmkFQYAMxJANo2wvSqlLMBqWumjoAwLG5iSJFwC45+9pw5yXgjJFXVfE8SVIS6oWWdZ03mJAJiBa5wrSQETPZfM5rPUqLMXfV4etbyCIcg7M2gHaxi0zOPZqPw+cuV/h4QKB4QbcKoUFQTzIUgj/MZ5zjynhPEqS8QR1LkKh0DSZH8uLACYkkT0G8Xxd878aOjgmjWWpokgBWCoYUtd4BnSOZE3sJxcX9ibHeZoUq4ejUTxBThtRu1wIK7lGiSQo6DYk4qQ4e2XrtWZPHDGMwjKpbStxWpnSSSoBDBrsFM9cMvhz45RKC1GRBc+Iz1KY/mOSSbaiBMkSIjY9ZnFePlKQrU0pO6lF1eKGQeM4B2XoVmY59MaCAnI06gU02pVKLARUAIM6YJ1EadUEMGteT0Aq3x3wekBRq0z/MJPiaXBJVfOSrXMhkkEzuADFhF4jna+UqVHy60/Aqh9VGnUZhTP9TIHVSB5pAggkmO0LMceaoutWDjWrMYEgTphoEpMnnzO84ylIa0D4NVU0ahAVneowlgNtIhheZEsSBP2wXhfEUKkAKoWCGInzAWAuNN+nMbzGEuQ4uEbyJAQOxQ3Fxps25sSL7d8OOB0aYVViDp1ExzmYmYUdz0HXEf9Gy8cKy1dUuqSoIEJo0RchiLkkkMSJv6CWNCo7OisxBgyp33gDVcSSP6Y59CAsyHHqMorVTTU3CMHUgFvKACIJI2IsAd5w4yeYWuEJplVW0bMJF4O6iCpjtjRUQO8mnkWCEvstgeYImcOqRCCBaTbmT64UcJbwwA8NEw8CZ5AxYyNjYE2jaZy1QzSNwNrTJjree/fG6AY4zANYG7X543igPljimhGimtrMCd9oII58/r3xMo8IrQwDKoYDUCCYnltYi++InFOEGgqgloMkTyHrAwShxDMUwGKCokSSLwGgwSPlMp9jjjd1o08OOJ0TQgTJN5g8rHfoZEYO9VqFO8CpWQAj/KpIYR9BgHxJxdK4plSdmlYusnbvzM4n/DFH+Kr+LWstMCImNUQlugI1GOcbTi0g82ct8P1TT1NUWf/AEzc7apA2sJnoQcTq1RwngOCQIIBIiDfym4INue/tiw1185i4EfNImV0zO97/fG87lgyCVBKeJvI+ZifcbASbGOmCjJuxbwfhFPxCpVqkXAZiqC4N5tK3BmdtzOLln+HOyjy6ABppgAjQTtoMyBBN9MyLAclvDuEqKoqUtdMFdmEBiSZUqCBq0ibQLCZBw3zubIgAAuSIBvM8ovpE7W/XC1dAV1Kz0aiUg2o+JUR1hRqcONGmZWGWpFojSx/pw3y/A6daq4qgSaamoJMS9R4C6hsoUCY6emE3GiVqEBmL1CpQkzenJlSRYjymDH6d8P+IymoVgoq6UADr/6ZbZTGrXqUhZF2a8KcaxasTTJXxN8PrTKt/LGlgGOldXymDIIIHlFhzNsQNJCosgAkfIxEhgVJMDmpK3mDb5bBxVylZmcuQYWdSux8xvCqRy/1TPYSMGyNFSNFQAgbkwjN6lYkWF4nl1lOO9E2Dq050s5ZghAXURLOQVKoWEkBZA0zf0JKn4hp/wD41pLTaxKqbAHeQAbjUCbiwA/pGLDS4StN2qxqJAiZBtbci0QCDuedhiLT4DVbVUqNLkwALlRqB3kX5+3phOLBMWZT4e0aGIpuObkKTBIWR/pnULHbFoyGRNNk1KVVCATUKBoaQICzckm0iNf9Vo3luHSo1kxcAAwdMjTMRAgXEbk4bUBAi28+8/lb6YuCSEyufFXw3TzdJkaQUaab+WS2kTC2BX0O4kTfHjlbK1KFU0asqQJE85Egz05+xHLHvPFeIwI1gRyG/pPfb648q/xFyNSoqV9L+TynUNlJgT080/8Au7SZmtmsH4VGiHdKpDGEALAHlqAWOvmI+vfDrL0kIpwouVsSTGqL3Mz/AHxG4pkVDUmpklK9IRG87QepDaZwLL5zVll83npNAncKbrHMAH2xi0alj4GQOJtpKoArRYRZBy6ct+mJeaOYzlN8ya1QaZWkij5lnSzNBF2jl06C1epcR01qrT/Q2kLzkaVGxB5fUnFhyfEGoRRokO/hqZYkLSAF2fmBM+Qb/TBFvoiSB/D/AMOAUzXfU2hSVWWUFoEAEESdzAINh1wmz+rSzI4/mQCiEGYBZvlv3k97mDh/Xp5VAWzdbxqjEgU9jcz5aIDaCDqAB/zbjBKeco03FWjkcwjqAFqCjGkREhRAk3uZ9741pNECTP1Kr0A5YXChtKiYcqAWa82IINt45nEDinCwjN4TGoVszgeUsB5hIHmgxe15wfPZBzAFGolNjqBJI2kkKjNYar3E4Y06LwqgsWUCEFhAI2EQ09b2F8QWnRT1r+Ynkwv9Q31ti4/D1VBo8QOoMqSJiwB0yLt36RbFe4ll/BrsCgUNJ0gyL7AMRYhhv+GJPDEOYrREwrMQOU2ESb3jnfCq2U9o9H4fnfEyq0qoDFNKCSpgUpnedIEgEEcz7C4ZxP8AhyNDFtJ/rJMctMAjmJkk2m1sVbhmW/mOIDERcjkRbcRB/PDEDSwMkDbcCCTawtA2v+eLSsyej0HJ/Enj6iSqbAgX9bzttHSBGJ2Tz6h4Z9hvaJ5E85i3T6jFE4YVkt8snbpMcv3yxKq59Jtc+u/r1GOhJembky81viXJhiHzFEMNwalMEeoJkYzFAdkJk00J5kqL/bGYMWV8iKXx2m1WnIliCIG5M+nrgPA6dWRSdNA0sQxVpOmWC23uWPa/piwZHNDKUiqC7vJuCFVYOlWEyDvEkXGKlxPiLUg1MErqLX5i8744IZPTOtQSh3sJxv4WqBgaVKo0gllWm507dBtv2xL+Ga/hBQ9NvLrEEESxMj6D8sTeIf4s1vCp0cuDRp0gAFpsRJAuWf5mvJtp3MzvisV/ifN12h69V9TWU1ahEk7CWx0YkVqi8Vs5qcnTvpvv8pJNzvODDNyVLnQoI8wG3Pbnf74pKPUWwqNPOGMWta9xyxYOC/EVPLANVpCqZBQMx0k7ww3I57gCOcxiJQk/SMS2Z34npIQEpQCvzNvt5drEgbG+94wgo8aqhzaWjVMSBbpyAJO2x2jCHi3+IGazMGq4ILHSkQibDyqLAQd9998Q8txij4dcV6RqVGQeG+onw2uoEHcXDc9o7hLjpjxLnk+L66isKdSq1M38KXADhlJYDaLEQSbb43mOG16mfp1Ep1EHhwxKERE7NEMTI+m2C/CPG81TFHL1qdNKNSmD4gY62GkMG3IkggEAAiDtAxcuOfENHL0Sx6gDvFyPpbGEudxdI6o/jpq7IuQ4fWEjS5UjdoBB7kkdsHzPA3EuQLCWMzt6Ak483+JfjMVXVMqvgrILGTLsPlm58ok26k4Dn/jnMBBSWqbfMwi55ienLGnzcj8RH6/GvWejZPiYqLIYNynuPwxIFcr5mPb98sed/CnGlp1CjPp8QKQTtqvz5EgjFxr1SdIUaiI3PXaPfGsuV467OKUMZf4S8/xGB5NUjnyJgkybExb7+uINbjBcLAMmDJEg7SRe433xAz9NNEeIQ1y0QbE3AjfmBBwGkmlSTve3aeknnPM8sc2VLJh3ocVuJgkEiRE+m23vhVxXNirRqUhEVEK377GOxAPtbAfnMg32jGm4fV5BY5Xj7/rjeMpSj/I6SZ53nsnXpKtOoIUFihHeJht4kAx+uJ+S+HWfIvUpoWqBlJgEkJ2A6kg7GY+rriuRZXRcwVKljYAHy879QYE9/XGU/iR6ThEfwwg0ynLcaVM2FzfucZym1qjthx2rbKfxGnUSqSyMjSLEEXEdRcbcumLBw2q9RSAfD1ENVdmmrVbclQfKoHe9xvjea45e8OZYliqkktz8wMG24xBp/ELoTpghtwVWL9ose4jDyb8CXH9Mu/w5laSTpphT/mN3O/zMbn2+mHesWvbFM4LxExI8pNj2v98WanrImJ/LHXwy/k8/kTvYevRUvqMSBz+o97DC0RCiFUzpNS0wSBE3FwBHTrtiYUaQCVBPLn09/bD4ZJEBWFOoX1bR9LyZ/d8LlocEyif4h0KIoJp0isjTKkGQwIaSN76d772veu/A4/8AN0ixADFlP/saJ9wv2uMXD/EZj/CMTHmamBFo06jYcrDt6YpPC82gbLqAdQKxcfMzky0CYkgadyOYtjGB01/JZiSudqBW1B1aQQACUqFF7bX945RiZU4dKNqmWUxfc8oH5HFp4f8ACdMSfBeszLDOXItqJMDYCScVjMU0fPpl6TaQ3lIkVCx2K2IKKomXqHfYGMaO6pGTQPJ0NZN/KPaT80HlYED2OJa04N+f75e2IvEeIUcqz0QWLK5UyFMaTEk9SRy++E+b+Lh5RTpgxuTIk+gMYiPPWkjR/jt7bLYGI543itr8UyJalRB5/P8A/fGYf7L/APIv1X9iijQqhI8MhR1tOufMPpviHxvh5rMTTlmDusDoo1zPoDi85DNK7aVLSyleQifKvSLsL4q2TQoMsEBZm1VCALyUKxYcwBH/AFY5uPkctlwlkrKROCUq0EHmNsMc5lilSQogHQVI21CVLDuD9QcR87wxgQVUwfsfyGOnNDAvnWJmf3/bA6lYsbmcGy/DmbeVHpJ+mDZ3hRRAyhyP6iVsP9pwZxugI1d9sTKddTScf1PGw2Cz+JjEajwmq6a1Qso5gj8JnD34byDCi5NMnXEMdgAY27k+lsEpJCbSJmd4y706bXGkEKewAAHsPL7YDxnjorBSSbCyyfKP1wzHCNdMIfJ5iLmQpi20zJtbriNQ4SBTZKiI/nJDMxDRsIvYW++ONpR2aP8AIVWJslk/ENuuNZjJlamg79fzw9ThrAWYKFEgahy21EbiffEXM5dzuoLg6Z6iAR6wCb40TslciZFGSdiFAi4liDAECTMbCRi4cJr1hTWnUZm0CFCEhSAI2G5IvJ54jcGzoWmQ6FpJIHQEDErL1cvuviUpsYJ6+8eojGb5kri0YS5PAWZ1lyRdTtIteJjmftt3xMzWd8lxcA6rH1+t8S14jSb+pfpH4i+OanE6Q/qkjbSCYn02xzy5L8M1P/CHwrMgE7W6+xt74bUuNDSb39ojl64VUOINckM4O38sLA5SOZ79htjh+IjlRHuEGLXINzVmvin/AMzS/lkBlgjlOogQBvNgfbvij5TLKCfFZlBErHOdj1jF8ymYDOqhFBJHMECLktHIRJ9MU7ia+JnC7x4ZdZK7aQRMc+uN+OSdm0eXVChqTkxzxP4dkFg64JkCJPlj2vi4ZGnQqMAhWSfL5lBAm8k3Aj7DDbgXDcgHOqm2ZceY1HJROY8iCC9xu30GD5DSMnM64VX4dSyStUp6qwZi8O4vqY7BgBbR9Rjg/ESVTpo5cDU40PqYnSJ1FluBPba3vdspkaF1p0qSKm5FNYki4DESTYAnsMK+L/EKUgUpECOann+4wlJ3o0cI1sV5ThnmU1UMnfV5b8pO494w7zGU1IGVCADMSOkEXJm07emKRmeOliA8sTPm1TI6EdMXP4D+F/5ZeqSq1iCsm5QGAP8AuY/QDri3lXZnCEboV8S+Dq3EglAMtJQ2tmYE2AiyiJ3ESRhrQ/wNyVIK716+pIJcFFHlggwVMAEDnj0LK5FackAamJJP5fvffHkX+IXxvWFetSn+Wr6QvLy2k95k4WbhHe2bx41N/wA9D3j/AMY0v5lKh4+vTUJq6acDVYtBUmJ9Ln6eWfDnEqtBKhp0VquSA1YvsgksI3UggSOdjtGFOX4o61hULEgmG7g7jEHJZlqbq4Yghpt64cHJPYpxi1pDjjrmq9SqT5kqsj3nzElge4iRPPTjh+HDw9e5+aCRIXmD0kXB+18P8jU8WAVJ0xrkQWIQ8ogk8yeo90HHvEpA1FqApIUIUI3mR3A6+mH29Gdi0Z4iwiPTGYsHBOC0atBHem4ZgSdKJG5iJM7QcZhOdeDyH2Xyr0wYDC8wNPIHT6kEyB1g8sQqPCSa4MuFCoBe86iSLe1x1w3WmT/VJP1+uOtBBgbCJg/pv198ebHkmefGTRU/+DeJmCzWWqIsR5dOkADuCAcMB8LxtVaD1UH74kMGVWbS0qxKjfcyJI5wfthgubJ32NwNv98bcvJLtMvkduxb/wCHLQDPUwPryxDz/CwtGquqJWJ0nqJJuSemHlTOETAHUxN/bEdOJKZEGYkDaSCOuI4pyc0ZpuxFl+D6Wor5hqUBhEbDzE4cjgoErLR/1H8v3tjmpnwaqWYiDJKnY9ABO+DjjCTA8Sxt5G/cYfJObpoG2zMtwSmGU6BIIN+xm45+mN53hi1atRzT+didoA6DfGzxQESAw2mVP75YIvG1A3035gj7Yy+SfQr8In/h9BHlAb1I/DHdXhXkVFUaQSxhjJb1PKLb4YpndVgyE9iD/vOOndogkT6bfv2wLnnELEI4U7AlgUa9lYEdogT7Y5/4ZV5SR6EHD7xWmCRjdSoSIsIj6+364fzNvYrK7SydebxG8kdtwffElMjWa0xPQx+HphnToFuvoRFvUn8OuNpkoOxPS5/DbphPkAW1uDsPmY36En88cLwBY3Jv/lMdT3w4eRG49v3HP74OrT/UeYE/a2F8rAQLwynEmRq2kEYJS4BSXnJvv+WG1QXO9trj8B+7YGah2Mduf75YPlkBHXhAKmCASuknmA1iRHacL34TmB/UrDadRBMGxIIj74f09W4JHW3Xrjvlc3sYA/thx5pLo0jyyiqQkFPPFYFRY2064H4RhfXVl+bzEm4QMb/TFnaqSdINuYn13EXwPQJPln6R+/8AbFL8iQ3zSZX6VAa0JZhOwKzE2ufrj1nh3HEdsuriFokIPbSgPpr0j3GKTpQdO8C/17YfcCqg1dRgNSViwkeZXA8y23DgfXGkOaUnTOv8Waalkej8R4gtJdRMfv8AXHzn/iDSZc3mCwImoSJm+olgRPY49L4/8YUzVFPSaiKF1+cCZEwAQfTC7/FXLrUyHi01IB0MJWGCncGbxYdeWOiTzaZvxyxs8jyKBqlIG4LiR2nHfEcoUzQpJqYppiBJlQCbDHHDlI83MMsexk4efDuUL5irVJuDAN7yL/b8cXKajFsw5JY2yw5/i9RqxenT8moMA6wfLptbsIm+5wm45kXr6gKcKY0mACIvuNwDh94R57fvtjdWkCJi0XN/v2xy/ss5vnYl4dWzlKklMICEUAHU149Maw2UggEHf1/c4zC/Yf0HzyOQgYbr6+nbpgsHcG1uuw9Df/fAWpyRpHtpFusHc/3xyUQWYXkG3br9D+9+azJh/wCKJ2k/35dscHMGQrUzebwY26jljl8nJDCVA6QPcg46OXAizbifMf73vgSoKMWmG2AJ6WF/0ON0aoDQVAIHPbbeRb2xIFC0CQLGJ9OYiY6Y6UsVst7jt0MYGAAVzIgqJsZt9o7jbecBarpNwTHOwuLc8Tf4ItBgCOck7XvvHvjSKIF0Ybw3TnEiD1wrTHSIXiIzREyJMTt7YNQyqGGCi2wv+/2cErIQQCI6RIMDa4i3bBGrPMhYjcRy7fa+C/oVIgNwxXN0GqbkzJ7C4x0uTKTpZu41CBfqbe3bErM3tvab2iBeQO8icRndy2ktt2mJ9dxgyl0LRLWnYS1xzHp2/d8FVFAM3MXEfoMRKSsOf5fTBDVBkjfbfraef2xFb2FoKlReSkQLzaeW52544NWBdVAvJLETyGw3wM1ec9t42/Yxo5g3i/cfoMPELCVc4o3II66rn0nnGDUQrLqGueZI/Pn67YBlc4T8vWTaIMGTt23wXWdVxta/L2w2qQ9HBI289+entvaREk74LrXqJHQjb7/XAatQLv8An+cxtjdb5bJfnY8o/wB8TQUjtWJJmCOUX2/zCMaagJ8zX2uTMntbHKKQSAdEDpFr9Bfp64xSnKTaxg32m5tA6dZw/BUDzNR1IhAQIm8E/UYIcuWvMDeJHO0X6b++BPmNXYz9Z23sIjGmqaZkE+vOZEn27YdAqIfF8nWqIvh1yj0zqRpCi+4kQfxiDhNxDN52jW8aqjeIn8t7NpqKVC2bmDsD10m+LVQzZiAqwLCwsIBkWgXt1+2HqZ1q1NKQQM1SnUoEmLmdab9FG+Orhl4zs4eWljZ53lc21Z/IGDWJmPx649E4FxJ+K06mWqQtSmolDtBHhz6BgD74qHw9TFM1NUDzwJAiVm9weZG2GnwTww0OIBkYr4lKtJBN3kNpG1hpJv3xcWs2i1NZUUTi/Djl6zICKiBrOsxBvFwIaAbYs3Asg/8ADhwpuSZESZttvaMR/iWnrp1WWB/NZ4FrnyyRiT8OVWFBAd1J57iST6788LmlcK/0jlkpK2M2yrWEFb3sZ++DHhzjkxUbmNvf2wOnnHW6sRA2mNxIuOU41Vz7kXaZi0TMfhvv2xxtWc38GDLMNwCeZk/pvjMRHa9pj0/vjeJqQtfQQsYkm42ty/YxwyjoZN+19/QfvtiTT2vcjqZGxEb9sDejsdjtzv8Au2LZDCeK2mwJHaO2376YGtImzEgCYk7QB+GOvDP0m1vzvvjaWvJ/Xr6C2DL7AEaJWBuD+vMWvbBJaO47Efc7/wB8bFI2PmHbrz97fgMFZ1izH9zeYv8AnhWmBp9RWCeewkevTfC+rkFO9zbYnlEdJ98MkYRFjadhva+9rzjgaCYHqb/h2xKdPQ7I6ZZSoUyQIG5sLcxFpxIpqJgGL2BHL3Owx0qTFhJiDG4j2xxUEkxFjub8+uE2ws6bKaQYIB/fP1/LA0y8cp/Hp9L41oIWWv8A6ryNot9ftg6Odxbbcnr6dcIRHNE7wYPYT9P1wE0tPqeo7fu2JWskwW97/bHCPDbyfx6YMhA6VJZjc9/3+OO9MKD9SJm3XtjtdV5B/Y3HW2CoY353gi/774djOGpiDzMQPfqfY743TLblZn15cx1H7viQFMcjPvM2tjNLRAMjnaI6H74dgRpmxFgZEjrv2P8AtjqnVOyoLepjt9DgoDAQZF722+n4d8bDE7G1+nPtgyQwKrO6m49hfuTfvywFmFgVIMQDA6k2i0EnE0o0Q2ntzkDEQOwnybXv0+2HdBdHTBgDK7jnsLyLEcscZdANlAJ5R7272wI5tpnQeVp7fecay+dBF03G57i1j+PfDQrCCkASTLE89t9vy+ow24HxpKJJcAqhaqoAJYv4bKFU8iZG9sJzUfcabj0xDq0KsxNj0P2w4SxdlRni7RHp1ajCTT03JuDabnY3/wB8XH4c8tam8LooZRqlVla2tpGkCJESJvyOKt/DFbTMzEG0j8BtiblRUNNqZaFqRrXbVYgX3IubbY2jzKMsmVGdO2hGnEnqU8wWXyIVGrvUa0+oVjiCnxMAumCCDaI5WxZKnCAyaCF0TISOYkA25jUfrhdV+G6U2XpIBiw9fzxXzcUltA5KqI2X+KEIg2JEXA69eR74N/xalEip6gH/AGn3wNvhamDfX7R9uwxlT4WSIBPeL+34YUvifpGgo+IaXNvtOMxHT4ZpETJxmJvi+x6HlbOgSFkmLkabX6exxFr8VdwVIKx1G0wRYAQIxKShB06QY2k+nXn+uNvSjlOw2B6b4xyXQNoh5So0QWO8kx+HO2JyOwOqVjYE9uw3xt6EkSN+VhH6x95xy1IRYyZjbb9YGJZJpahEee3qb9Rgcbw0SOnW1x+uCVsuVN7gTuI6zG32x0rJN1kRex+8/SMFCtmpIA/qIiTCrMbW2/HfA2zw28pDWAmfX8sbECwUkkWg7j2xpaI3uu1h17n7YevTRONdbDCoSBIHtz329NoxvSC178iBP6/ucYuRa8PA79z+mCJwwIZneBaL9PqI+2JdEGkqgGTHbt3jEhs5qHymdri3a4/CPpiLmAlOLknmYn9xfHOXqqx/qgC6wR6Wi3+2GoWFk4PYTTHOJuPt645WpIPl9ojffATmmuI2MC/17WxIXNqlo9TaPeLDc/fCwY7QNqglZP77fTAFpNchR0Bttcb7z7YkGiD5imm+4Iggb77YC7w3lmLgEgk8ie3LflgTaEzvL0GB0zf12n8ueOv4m4Uxq2N4+pHviKKUrfUI6zNz6emCnLoTLRP9KncmL+8RgEjk53lIXp6fs/bATxUhtPzRaBueftc4IvCmBLM1+QE2k7x6W98dDgpLSCBG3LaZJ36C1/XDTiOmcVc0QOcbAcxJEgAbcsd1M3a28wDPXr3wUaabgSS0RAAjlONVsqrDSFJJn+4OJtBQTSCAJBnYx9N9/XEepw4M3Mc45RMT/tgi5RqYC3vysec87g3+2DCgCQTe55XH4WwkxkOnlwIgzvePXlH1x09QzETp5dzgn/DJuCR6NM8rjt+uOqFIqACZjm0eosPY+2HkKgPjG889wf32+2OmrHUZM99wffp6/wBjCiTynnO2w26EdziO1UqxCoCQARYye0/vbFR7AIVYgHUTy9d/1745qsWnaTvz2gTfbnjlHqaVBuP8sx9Om02xy6OsqYgQbR7/AHwMbOmq9WEcxG1+2OEVST1NoxqkYUWIF5M2HLl3xtq0TKzaRBPqJJiP9jgqwJAogWO//b+uMwA1DyVun0t0xmDELNVc0ANQ2EE2jbaT+X645bOzt+MwLbdMdIg59Z69zHUxjNVjYKBvA3m3WJ/D3wqpACpVKnIq3P1sbfTrjqhnnJIKTpsSCBM7xO8Y2hg+UQYHO/M7x+4wVpkFiNUXMAmTY3iT3PpitUI1VqE3iVjrHa30NsR1zpsNLRMm0def13/PEoLJIMkcheJ7H9PTAVEEQDM7QN+Xtt9T3wVYUd1KsWhgLkgC9t78wBgiUQRv5Rczz6T0/dsR/FDNzJIIMzzg27frgZyx0+X5rm/Y2t9+WB0FE2oBp8s977Hba43/AC3xoUW+Ytbl03BIgYgCo4H+YzfkbgbnncfbEg5p4GmACd5Anv6bfbBVDJNbMgWMCNyBv1En9774EmYhZRRIuDyIv0ttiN/EH+o6xtMREX3H540ucTcRtYEbX3A/fPFJ60SStZZSGQXPIEnvt639sbp8PUQR9dZA7W/L1wvXOkQCxDTFl6xufzOOa5qM0y0bHpPceg++DY7LHlisaXuD2jVvv0HYc8ZUyyElgSLjTYR6Wtt+eE6zF7XkSL/2JwSpP9RmNgBv6cpnGLbHZOq07ze1z7333x1TdJMrFuR2/QbYh0q66fMWiDM7R35ffGHMU2uhnv8Ap1IxLthYw8jAEkiD9RsPzx2xBTUDpmbRsPzwsVSSTMk7RPefXfGPmWB22Pm7esfu2DEeQ3FENfUNp3Fj6fpgLVlSCDv0+s/vniCMzcEAbG1xEjGV4US0xvpg7cvzwYjyJ1bMifL37+/54iZjjCkDUZI6x5rnle2I6qHmNR5z6c4BtfpiNmOGK0kCGI8siwjnE7364qKXTJtscU+IpErubfXmJ7YEOIpsYk3MT6+mFNDg5CyXgX3M/Qb8xbG6uQMC5kEHcdfeduXTDaXgZMaV8+o5xud+nabbwJxoZhWg2NuUixPPv+mF+Yyb3UgMD/V+Mc47dsR8wWEGSDP9KgTEWgf2xaivsWTLIUpkAiA0Re+53nriLoAJmJM9fQR1/vhZl0rmwEjqTA9utziVlvFAIqhW3gz7CRsO/wDfBKFejskVaZNgDFov12ubHb0xE01EKsNIM/1QYv8AQ7k2welXBsSRJ5wL8hPLn3xJamCCZDKRbcx2vt1xMZNBV7EdbK1dRkye2mPabxjWGi5tVEaTb0xmLzYqRBXOaWOlTokgG3Kd95GC5PNBtVxYXBjfr129Y9sLv4pAoULMwATP7jnjVNpJJkKb2PTaJne87cxheAhq9dVAJbvbfc7db9e2AnOKb7TtzPISR6DriIlBjEKwEyCwF/a0/wBsZmKD2mLEXheXL0sd8LQtkuoQYiR1HP6xEfpgNNIAMvOxJjaOy+039sR1ZkWDAPrO/KOuB5fMnVJVjHY87GY9d+2KivoCUhLvO0zy7EX5HkcdVGrahJBAPUfhAttjmjWF7HcXIMfXfl78sGV5FzHtFtj6Yi2nsA6MdIhiRMkQPy6fuN8bgG252235zHLkPbAXIQ6gQs89I59eQG4xtKG+vzTcR25n7YC7CiiIuIk2sd9pJnvOAmgCTOnpYmfcc98EqyJ0C0xJjmTYn7e2Oq+SqqEcqrKy6gxc2g6WkabQbkdFbti4py0hJWDp5MkDTcqJ8w6+s9OeN5Wkw5gHYAEc7SNtj054w5esSq6FBcoP+YwkuF0f0SJ1x/2t7xCKisgKaS3QsYiLt5dg0A36e1fFIeP+E40zItNzeZ58vwxy1MkgmTfmdoJEc4GA1KtZQZ0xEmSQA2pxpnSZkLFwMaShUmWhb0zHmM+IwW0AARO9xO9pOE+KXgsWdVeHF5Bi9xeJEiZ9hGC5WilNSulUEQYuTO9vecDq5atq+ZbtpkMw2Z1BICkQdEm5xpUqs6q2kamZZBJDQAZB0i3mHzEdsP4pLQ6YY5gSP8sdOQ6dMdeKoEb9Ov1+vrhei1lUP5CDTVpBK/OhJWQDeF585x1RyDAJoWAwY6WLA+U+bddxOxubwMS+JodMYNm0F1SQBvzvePtjTuHmQbczG3K22+Apw6s3/LSkJ8s6ibfy4IPhyLOvTngeXoNHmJEFgYM3ViN4uAR054T42lbJaaDpVX5QIiy73ty7b/T3wfLIguxIvuCZtfbl+FsRlGxMib9DeJkbQR7746ZIaSBflq9gOZN/31zaXgWSmooGgLMySw6/recaGX1tGvTB3gSOVp5YHQpbkSoPOef06/hgb5wENtA2PP3+3LD2Ac5RpBNQktMNsNrje9+fb2wP+BHIkxyE35fpzxHUxAJttJO3pvMG8bemFNfPvTYqNUgAzfY9+fPFYN9CsePTAB0KxIM73O5t6xg6EEfKymJsd+dz9R3wmyecMkmdrH2t7YarngPNJLHce9trgR+uE7Q00EaqoE6Rfc2J79en44AuYVWNh5uptPoIG8e2Jb19gYEbTIvvyv1iMAzDHSI0yJ2E/u35YmxtHQzCixUT/wBf+2Mws/iD0H1jGYdsVm8kLf8AZPv19cd5oQWjqv4HGYzDBdHVc+RP3zGIOdYhoFhqiB0g29MZjMEAfZHfZP8AqX7gzhoBv6t+OMxmKl0SQ8w5kiTFvxXE9FGgW5YzGYyl0ivAeZUdOX54nBADTgAW/M4zGY1iP0DmRCn/ALsAy1VipUkkXEE2hvmEdDAnrjeMwodsPA1es2udRkeGQZNishSOhAsOmF9Cs3+Y7NzP/qBv/wCr+t8bxmNIMl9jfiLECr/qDau8MYnrEnHVNyQ0k3RJ9tMfSTjMZir2UBDkGnBI8p/+f/2b6nrjqhUOgXP/ADZ9439bDGYzEXsaI/Fm05nNotkBUBRYAA2AGwFz9ThhSqmaZkzqDb/1E3PqeZxmMw+Tsb7OTUKgQSPPNupqAn6kA+w6Yi5yzqBYXt7z+ON4zGLY30ErfMPX/wCK4Xu5kX5r+BxvGYS7M5EvPIA7gAAa1Eex/QYgOI+i/wDyxrGY1kIFmbn0iP8A2k/jjnhZ39/sTGNYzDXQhxTQa1ECINvYYU521VgLC23rjMZjGPYeEmsx0r6fpg2XY+GPU/YDGYzFoPSNmPmOMxmMx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38" name="Picture 30" descr="https://encrypted-tbn1.gstatic.com/images?q=tbn:ANd9GcQlwDkZB__ggRqAzcLZvaTul9DNv2GzACUYViAgdpnGRgRWNEX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2746734" cy="2057400"/>
          </a:xfrm>
          <a:prstGeom prst="rect">
            <a:avLst/>
          </a:prstGeom>
          <a:noFill/>
        </p:spPr>
      </p:pic>
      <p:sp>
        <p:nvSpPr>
          <p:cNvPr id="17440" name="AutoShape 32" descr="data:image/jpeg;base64,/9j/4AAQSkZJRgABAQAAAQABAAD/2wCEAAkGBhQSERUTExQWFRQWGRoaGRgYGR4cHRweIB4cGhseGxwaICYfHh8jHBoYHy8gIycpLCwsHSIxNTAqNSYrLCkBCQoKDgwOGg8PGiwfHhwsLCkpLCksKSkpLCwpLCwsLCksLCwsLCkpLCwpLCksKSkpKSwsKSwpLCwpLCwpLCwsLP/AABEIAKAA8AMBIgACEQEDEQH/xAAcAAACAwEBAQEAAAAAAAAAAAAFBgMEBwIBAAj/xABGEAABAwIEAwYDBAcHBAAHAAABAgMRACEEBRIxBkFREyJhcYGRMqGxFEJSwQcjYnKy0fAkM1OCkqLxQ2PC4RUXc3SDs9L/xAAZAQADAQEBAAAAAAAAAAAAAAABAgMABAX/xAAjEQACAgICAgIDAQAAAAAAAAAAAQIRAyESMSJBE1EyYYFx/9oADAMBAAIRAxEAPwDb1J8KUc9waVYgWFltx/peHLzNOFKnEL6Uu3cCVSkhJ2gar/7jST6CganCDssOJICS3ACiPx7wb719k2ECdKtSyQ23YrURsvqb8vOPCpVrSlDP6xAACSCTZWknx2veuctcQCB2qFHSlIA37uroSLzUb2NTLDmFkphShKmpGowbOT72nyHSq7OAUQkdqs/CDJBn9W5M25kBXmBXzmYoB/vWwUqTYn8Oq3+4+1Rs5mkbONGI++BslSef70+lK6sZWT4HAlLjaiok6kTt/hAnl+K9U+IcMpzEPDVAAJFhY6UXnfmbVawOahbzadTZumNLgJsjTsOu9Us/zVtrEva1pCiI06gCAUpuZ8qoq4gd2UsVlULUNaoCjz5faUo/hMed96rMZPqKZdXfR94jcvTsf2U/Pqa7xPE7JUVFQmSYCkn/AKod/KKqq4jZTHe20/eTyK/H9v5UE4h8ikrLjpJ7RX92o/Ef8FKuu0kiOluVcO4YlxSCtVlJEze7rY35/ET5wa9OdshJGoyUlO6f8IN9eomuH81b1l3UNJUDuOTiFxvvApo16Ed+yNOCXoEOrEpFrf4WLVzHRBHktXhETWCdKgA8rfoD93B+H7SR/kHU1InP2QkAqmExy/wsSjr1eR8+leMZ8yHEkqMSJty/ss//AKV/LrWtB2aHwGkjDJm5vJ2k613jxrO8aXhisTpUie05pO3bKjY2+daLwM8DhUEbESJ8VKrO8ZmDYxT5UsAFw3vydUfzpxTnBHE62o7EnU3AIWLzgokj/wDFP+fwqvg1YkBsjs1I0tAI1ERAwxnaZILQPLeNr28Dm7QW0S4mAtqb7QrBT7dms/5TVfA5k2AyNaf+mDcW7uEBnoBoWJ8D0rIYlYfxJXHYNq2kdoLiIi6eYrniHh5OIx2IKgpI1uAKBESCnukHpqmfSphj0hchafhRsoeHjVnHn+0vmf8Aq4i3OxYv8yPSmTAxRxnADqZU2A4PCx8Le2xNzQDEtuNkgoCSORBB+davk2OMFO/eB+n/APNEnsrbeSEuISoSBcdVYdJg7ixULdTRaTAYcdRF1AVEpsc1VoWecBthntWyQQ3rKTBkQzMGxH94o8/hAoG1w8zcpWViARCVE3SVRtyI0n16VOXiHsWNKB+L6VJ2o20k03HJGpOlt5Qkx+rItqTpmecH3I61bbycQkDCuknTuUiTLcnfmCof5h4wnO/RqBv6Pmx9pWQIjDv8v2CKB49tRecA/EYtNaBw9l6kFxRZ7Mdg53isHk2NgOesc+fhVPCZS8Hm3EssklxpIKySk616U60i9zcxtFMnaB0JCcE4fXwqZGSOkTCove8WufYU94TKMT+qSCwLtAd1R+LVEz5GatqyzEhm77YToHdDQ++hQ3J3IRE+vKtGLfYWzciaUOJmwX/8o+ppvXtSpxIf1/8AkH1NDN+Bo9g7EtApbEbIP1rnBYcBYgXvHtXTiu6j90/UV9hVw4L9foa5L81/CtaIcRhEyqRzP1qm5g0xtV1925PifrUDirUjezI7yLDpDjRA/qKg4oZBxTlhfT/CKtZMrvN+lA+NgoY4rQlRKQnUe7BGnYSZB610R3jEl2VHcOOnWqjzCZ26V6vHLn+6V03T/OqrmNVuWzy5p9KQZI7DAj0qB9M6ZEWmPaujilx8Fr8x4VG++dIOg6ttx4VSHsEkQqZEbDY/WoXmBOw58q6ViF/g68x186gcfXq+C9+n86GwGs8DJjBtR0H1NZBnDAL67brcP+8mte4HWfsbJ27v5mslzRyXFEBU63P4vOrPoVdlBeGHTl+deqwgg25H8q6W6fwn+jXJxBg9086lbKMhGFGoef5ijPFjc4vEfvH+JVCkv99Mg/EB8xRPijEAYp/948v2lVRN0JLsFJw9zBPPn4gVcacX/iLF/wAZ/EPHy9hVAYseO/Q9QamRjECZPyPUHp4UrbCT4rHuNgDtFaSIIJJtMR7JT7Cj+U8aMpMq1fChNk/hQtH/AJCkvGYkLJg7fzNS4DlPQflR2o2zex3XxgxJgLMiNh0b8fxINePcbtSkhtyBEAwNjbmeQT7UpIVua9mY/rrS82GhxyriIP8AaoDZTDKrkzJ/s46f9qfXwoarjYt6f1V0uNkXmeyJUJsPiKh5RXnDO+IP/aP8aKWcxPeR+8r8qpGWhGtjE3xk6CkhtHd0Eb/dBj73ia6f4xfVbQ2B3BEfh1Rur/uGfKgYFv68akVyH7X5pqXySH4o/TeJxCUDvKCQbAkxel3OkKcWlxpIWlSRB0gzMmxPL+dW81WZKjAiUg8kWPe87j0B60mP40sBfZqWdcaAVSBN5KISAo6T6bb1SclVM0YhbEoUnSCi8AQUiLk2HLleomNRX8KREyQB+E3lNfZ5mJwrHaFRW6CgFAMJvE8rWSb8uh2MWW50XWW3FIUC4YbCdlJHdKlblKfivtEG8VKrd2NWiJ1snZNp3I3FRuAREAnwvRDHZophSUvWSdXZqkXhOoCABCjCvlFpjscWAIWUFJ0JQsk9FQR3lW2taTehwv2a1XQPy2Q8jukCY2sPM8vWueIcMteJXoSpW0aQSPhTzAir+YcTKViE4eTCyJ20wR3SIMxMTPW1fPZch5SteIdbQASQmEpsATM2NiDt9Kdx8aFVXsX/AP4FiFGAys+nnyJr5zhDE7lCU+ClpER60dxmCbDCUtkBBUCFOGCZ2kouZIt5ipcVw62FJhYSCBGkKM+JKnB7RSONDpJ+xExrKm5SpJBG53HuLbUOxD41JAM25da1I5LhEWeeUJsErUElXgkfEr0mgGb5hkzKiFJcWsGClCFCPcJFNCDYsqEhTnI2/wCajeMKE2NyB4GndribLnE9xrEpPLvK/wDFZrpvSogpaxWkTCie6PMFyY9KzjQEgxwYf7G0fD86znNcEkqJS0/q1K2hSADzsFEm20itFyTHmNGkXKjaREEi3+k1TxXCOIdc1NpTo2GrQQR1+Gd6pL6BESmssShbayh1xAUCf1ZFgZIKYm+386G54suPKWELGoC2jSAZjYC+1aW1+j7EqPeVhkbX7MLJ9NKR4dfGri+AHv8AFZN+ba0n1hdZQDyMQBPaosfjTyP4hVjip3+1vX5/ma1x3gF8JOt5qBJn9aLC+wXHpVMcIlWnTiGjv95ySD01Agex2o9IBjvbAc+Z+oqFbkq6zW3p4BbVZxyPFK9XvqbH1rofosSLpeidoQkyPOAR7GltGaMKQg96x3HLzqw0pQA2261reZcEJYTKsSQdkpEaj4JEX8hQ57htwQFIUBMa1JTJtIJ1Xj0rcrDxoz1tar2qUKIi30rQcXwSUN9qtSNMfdSCY691JO3SgpyxqYlCh+6oH+ChxTNZW4ZXbEGI/VjePxopaxq5WjcG8fKnFphKUq7FTQKrKSq0gESCSU3Bv8qjOQtHbsVHl/yXbU6WhX2LQWY2/qK9Lp6c+nOaYsbkyEnuNiOZLmjlc2kT6VAnJAROg+jur6oqfAazcuJHkpZUoJSpcpHvYSeVqz3Ns3DLyFL7w0BV/h1AW1bFQEc97cqHhamVKSp5JURGkKkG/M7chaqGbO9oAHV94knSSQTJju+2229UlsEdDLi33sfC2e425OlaokA2KhBtAJIneinD3DimS4XVgtdoBh0G+kJTAKjuCenRI6mqOVqb+ytpMWSkpSgQQRuAZ8Pe9DXuJVaFoaE9u4UJMg94BJUJgXIJF792pdIot6Kf6RMUXi2gK1KbKgpSRpHSAfcT/OljK8WoOLkzpSkgE2kKH5H5Vc4u7dqC4dMJCUwO6oDYT+IbQelcZdw+8tvQhI1qhTi1EJAnYAnc8gBJJmpJvs6KjVFteafrUKJEyhI8bNx5URxGbrWyvWolbskmfhUA4mY2ggC3PereC/R8iJddUXU2SEAFA02TMwoxHh61cORhpIJT3t5O03Bgeu5+VM8hLgmRPY1a28OhRu32a1TzgqIPyBjyqDO+I1OuMhBllpbTgiblbeoTNtIJAA6c+gTi7NuyQuPjcSUA+Zgn2n3qmrHhtiZ7xbw2kdSEEewAqsfxtkvdIYs+djGDEokIcaYM873V/tTpPmabc0LH2ZeKW00tQQAhSkhSrEjSZB+EyOtqRcrZ7VIRzWwwPKCsE+QANFMZnQUeycBQyuySfuqSTqSRykFMHnWtmcRw4PxQU0hRSjVA1QkDSowdNgLQZHkRQvjLjkpU8y0YCEgKJuCVWIHzHpUeU5k72PaBlxzUD32khQISQkEEG8aSI8DG9K2MxLBRiftBUla3kJSCCFIMEkFKtgSq/oaZP2LQ3cJOIdSpWkhbcx0UCSq3iNX9XppGdt4fBh5w6Ugc4kmTA86yDh/iVOGfZ7+oakoKYBT3lFJM8rETXXF+NecOJZUsqZYdIQOQRpC/Mk64PlTe7FNXy3jRl5hb6ZKUJ1KCe8rTczAubAn0oQ1+ljDLWEIQ4ZMSdKRPKSVbE2nlSdwhxMlp9tAbgONJcVEEabym97AW8BQbHcO9hjVtKI7NJK0eLZlSfIRbrY1mxoqzShxq5iJbRgnEapTLriG45GE3JI6c+tfYh3sGEqKCVIF0zB3PzuKz3AY7WoOKdCZUSDqGkJAgeU9I5CtDwbycVhwhxd4CVr27p+EztZRA3vIpJbWjLT2LWI4icUZ0pbPWVLP5JPtXB4ofiO2KRv3UgfOarZxkDrDgQ7ZJkhYuCkbkePgfCo8ozhMnRhwttJCVKUAqSSBAJ53G21c8eT/R1y4JfZ9iMxcWsLLzhUNlSJHl09Klw+dLQrWVlSoglV5HjP8AzRnHZCy6127Hcgw43+E9RNx5bdNjQZ7Ao53pJylF0x4RhJWkS5hmoxDaULCFBM91YIExAUIuDHMGgOZ5GHdJaKUFNilSlrSehmxnz6eNm7KOES8NatLbf4lC5HgOnibUbwOFy5pUCFq6r7w9vh+VUgpslNwjozNnhuNUlF+aUTP+o1A9kqkmW+zn9psD5ib1oXFeBIWHbFs2RAACfCBbrtS+tVTlklF0PDHGSsAucPr1HvpQnp2Y1X6yKro4cIEB4j0t13An3pncxHd0m95HXaInp4VTcSDtQ+WQ3wxIMRmgcJLbemeSonymR41SxAuAoInlZPy3NapistQ5OtCD4kCZ/rxpXzTg4rNuzQBsEqUT62HyNdDi0ctixhMyXrQhawGkzqMgEAg9LztTJlGe4VTYTrlSbg6eZ9ITEgaiRvSzm+Spw4IU40qR8Ikn1sY350sYhRHwCCZ2Jnxt6U/egLRoTuP+0p+FCgF/fJKfBaYMd25gyJHLeiuTYrEEtu4glRbMAW0KEphxCRGkhEpv6Gs64SeClhklQCiDHQi5IPjcGeRp/wARxI1rDa4CrITeZmwECkcaGTCWJzh5EK7NOkck7kHc+dB844vTYqlIFUc04sbKlMrUppLaZ1IRrVtMaSQI250F4XKcViFrdT2uEZBWokaQRB0JKdRuSCrTOyelIsY3L0Keb5mvFvWnTcJH4UzJJ+vsKs4h4wkKPwpCUjoAI9+tXc2zZlZU82ylgLVGlKQAIFtrbfWapZIntXStXwIBuRIKo7qbb3vHQVWUrX6Q0Icf9DuY4p7DYdlSVlDjjaULSANaUDUoG86SSqOsDxoa5i8ZheyLgCkLSpSO0uIULzEG4IMHqKhx7xUqVqlRMqNcYvOVYjDNJWSpSSQkkkkJHdgDpEADwoQbbQk4UbrjM6YynLmtgsNJS02d1LiTtyClEk8vavz/AJ3minHnHHFKUpatRvHeP3vb8ulWeI87fxToceUVEAJAmAlI2Snp/RoDjcQHFyBA5CdvCuiiFna1KGlSpEwpJk3AMW9QR6VpmbOAN5ifxaF/6m2zas54iz44lSVdmhvSgICUTEDbf1pwxbhLWLTPxNNe+hAoW62D/AW5iyFNKQb/AGdtJg7SDq+RpzzLFdupgkyo4MX/AK8Z96QGUADyEU3faIVhv/s1fUfkalds6Jx4xQJyeNaWyEqSCE3E+vnTxw8+MPiEwUpR3QRtq1bADmb+29ZxlWO0rKjsFE/M1cweOUp9tZO7iD/uFTTcdFJQUt/ofOK8e4648grKglUI8AdrW5fSqGAKQ0G0fCBPmReT4zVkK1YvFSAfgNvFM0CyDEnRJ/D/ACpZ6oGPaf8ABhyviBbS9Kx3DZUCZSSZB2PXrFc5y2vDqQpKgpC+8hUTYXgg21C0jnuPBdzvHkIITMrEenOreFzIuZKtKlSphYjr3Ta/7qooR8477QWvjlrphjPuNHFsHoVHT+JQ2AV151OOFktYNTzjpXiFAEFK4QkmO6kCyovJM7GlzFslLLa+gT7mKsZZi1FYQSdHeVHKdO9O5uLURFBSTkOmEzMA/Zwtt9haiCVG+mDbwWDpg8xfyAZzlisO4UqBKCToUeY6Hoocx6ixpZwmJOvQDEm9pvytTNleNSn9ViO8hxISSlRIE7EA/CoGYMfWhrKt9h3hlroHLMioEEqISkSTsKI5xkpwzmhbkoUJQoJkqT5bAjY3qm8+hlslCTqUNzcnwttUIwuXFnRLJUbRoYUuLkD2oXnC3ikhtKF+e/t+dFtAqrisqYcupCSetwfUiDFdbRxIzfG4FxCpUhSJ6pMe+3L/ANVWdbBA74vzF/YAU5Z1lKSmG1NpMmyl78jYk0mvZM42slUFCphQV/OJ5bc6g9DoGFoNELbKlKF0qmI8I5c9/wD1QvM1qWdStUzMzz60eXhVaTpBB6/EB+U186vukKEmNrX8QJ5/nTKdAcRPfxiiVFSirXOozM3n61pPBTBRlqbAdopavMFWkH2T8qRH8oKnUoSCAtSRYTE725xc+lanjX0tMJSlJCEBKEA7kAQI69atkkuIsE7OMjyPDtTqaQ6NQUQsahcEbGU8rW/mCGY4RjEaWkMjD6ZJUhICUlV40iJJI5ch6UL4dzJDqXEz30qSVAchy+eqps9z5kJQo6h+tEwYIAi/XaoPqil7sz7OMKsvKYSlSVDuuXlMg95Q8IAPtVvBcIvvNLdZRLbUACRqVeCEjmQDqJp7fw+ES04ksBXdJ1lSgsQJHeHK0zz3pYxWPa+zNvsKAbSdDjZkqC5JBJiwUCINr1SLoLdpiNmKyPCRXWC4VxLrC30NLKEiQdJ7176eoAkyKjdxUuCADpmyhIHQ85jxFGl5jpcbW5iHFkCAnUogWGwB7vlFdLZzUKSCkq706TvFOOaY8L7qJE6e0v8AhGkAWHSaq59kbYShaRoUYlI2UN58Dt/6qKbSdzc0k5FsML2zx5YSLUwPvdzDnpg3P/GlJ/EXpgzHNNaUICIK25kAWSr7ojYW5CkjpWx8nk0kBMC2SkelGMErS42P20fxCq4QEio2X/17X/1EfxCpfkyzXGND39o0v4o+CPkg1RyvJsQhgLLDmhbaSlQSSCDF5TMW61FmmI0qxhm+lP8AAofWruRY/GsthAKwg7JUYMcgOfpWyukrIYk3dA7GN6UHUCDzkR9av8JZA9i8uxaGUglailOohIJ0pNibbijH/wAw9CtLpdbO29vDeKc+G847VKZJJPXeNxvU8L2UzXWxdxvBeIXhENJDfaDQSNY5DafShmC4JxiFEqbTZKh/eJNyCBWnO5deRIt/R+lWMNhzcnew9p29zVWm2QU+MaRj+G4CxIUpTySgIg2IJPiItFRcQ5KHEykqCgLEGLjb6VsyYQqTztSlmYwmpQUgASQSFFP51z5PCqZeE+XaFjGZn22WYd1fxIMT4/CoeRImhTzEkKVcJg8on1HWjmasZenDqY7VwNzqlKgSDM/EpJG5oZnLiex7k6SpIBVv6wBV+SdtfRJJ2k/sewJ5V0GxG1RpB/o12lPPnVSZE+wDcpB9LxQ3EZEDOlAjoZv1owpXj4XvXhJ6iklFMZOhOx3CRUmA2GyDbsyBboQbX3oHjuDnEAlJmATBT9D67VpThj/mgWZ4kRBWoG33fTc7CehqEo8emUTszTH4N5kwQpCrwRztB95oecU8EhBUojpJJ6xJmPKnbGNJFgpRBJ7u8Hpv53oJiWEKuhaZ2O2+5tzj0po5bBxOuAmynGAEaUqQsG5JNpHKLECrvEOGSl4mBE6lE8zt+VBstxX2bEpdMLCdVjPMRMW69aj4i4mD6ChKe8SLgbRfznwqy2KM+a52leXOOtXBQGzHI2Sr5fI1mbuKIkAkJWBI6wZE+VMPCkgYhhY7jrJIHin6d1R9hSmoVSKVgb0GsqRqbeWRNgkH5n5Ae9P7fB7WFwTT2KntVkRoSDpkSASecbigHDGSQllK5GtQUoR1uB7AC9NfGSyrCjUSQ24I3tM7nb/mlySa6DBKT2Iea4jUswVFKSdOre+5tYcqEYl+iObCXuzbEqCRq/egEgeUx51Y4K4UGYPKDjnZttgFWkd8ySAEg2Gxkna1iTQj9srJqOkLLrk7UytA6U6hBCEp8gBRHiHKMI26n7K0pKEWC1L1FZFtUbRzBt5UKfejc1Oc+WkNCNbZE6SpUCSSYAAkk+AG9OvDf6LsRrDzzjbBAshUqXfqE/CdvGlvg3E6ccyqDpCjccjpMSeV62NKlLIVeRsSfyminQmR3oXsflBwenUoOqXcLCbJ6RbePvH0oTj31EgjvX5XmOX0p6xOAC0yVBYPiCJHl0k1TwGSIQ6A4nUkIUtJJGmRG522JPpXJm5XyGhKKjRnecZkgt6VBJVYgFIN58a1f9HuFH2ZtakgKUgKFogGYA9KyvijJ2FYiW1js5B7hC7E8oO1jH8q0nhHO1FISpvs4OlABkFAgogwPu+FXwNVYuW2h2ULXqMPgHSKgGYJUYmhXEGcdgnUPSrymls54wt0E84ehBVIBSCb+Am9YhmmIStwpcMkkkrFpG94/KmbMeK3XAQpfdNoH/qgLzgVZUKHQ/kReuDJmUndHdjxOCBTeLZ0KYCYRuQCb+MzvIFFXgHmAlCxZaZ1G4HUDn5UKeypCV6gtKRF539OtOfAGQpcX2pQC2PhkXUr8R8o22quNuXTEyJR2w+H1c0x05/lXv2m8GpSua+Bmuo5j0L8K5cxaU/EpInaSBPgL3r0p/rauHOkSP660GYixz8IJSbxYC9/SlPN8WShWoKUoiNuvL3+lMrqDOygPKQZtumDPrUTqAREqjqZHtad/GoT2URkDKloXBbXMczc/LeiCFAagoFKCJgT0GoEXiNx5VpGJyBCxBkj+vb0qthsgYSdQbC7nfadv5X8KPfoBm2Iy1RAUhxJExcn0g7X3rxvJyDC4vsQqQPP50/u/o8WpRW0tKUkylskmDE3UkQASIkilTEYBQKkKToKTB6TuRIsRA5UzbQFTIsrAQ+hU9oBqChHUEfETf0FK2a4dLeIUGwQkER97oTeLiacsvw6dEiCPEke2neKmxGOSQQ4hSuQINze0ykncdaaORBaIeBcxW5iDNglJMGdyQmxPw7zTVmr5U2oMkTBvfSojb0JFU+FMtAQtxSCjWQEgi+kXHiZJH+mruNWESeRO1LLbMtGUvZk46/rbQA8qZ0AmT+6Z6U2cGcN4hpxxbogLRGk81EggqA2iVHzqXG45Da9dgecAXvPnvBphw/H7Iw6UKQQubKB3J6jrG2+1JkyNaiuykYoDcU4QBCSmABIJ6elKi+0ASpCCUqJAUUzMbwfCRYUxZwwt9chROq8KO8jx50zZ6EDDtfZglKmldyUWSkg6tU2uIvvMGpcnCkldlHMzLB4x9WIZQVEEuIidh3gOdq3rENgyIEFIi1/GfpWJY7EqdX2pCf1aNgIAF73MySa1nJM5TiWm1iDqF/O2oe81022laIy7L+XYwAQSJnltVvO0tuI0qMCCFRyBEE29d6DYr9XEbCR8vyFqXcx4lgPHVKVtlAHPUZnwiCLUjBV9GWM5gsQASYsPK9bXwpiy/hGHjZegA+aO7+U+tY3ilfZXWnE94katJ2vKeRm961j9HGZDEYQFCSjStSY35BVjAt3qrX0tAlL7Y85HqKSo9Y84gUJ4qwheEcvDzpqwOH0tgbWoRjwRKRE0Jx1QsHuzOH8MUHTA09ete//AAaGi8CCJI8Z8vWpOOM1DDiYuqLjrMfkD70CTx0A2U6lN6jcCDNvEdK8+eGd+J2/JaAGNcW66G0pOoqCQPEnat74TyzsWgiZ0gAHxrHMlxrAWcQtVm0qIUbd4ylNuZ3sOk1rXAWYa2VIUSrQQQqZlKhIv7/Ku6GqRy5HZyRzrlSzyrhTgjf51zpM1UmTlVeQbbe9Raz6V6lfQGhZiSa4UZsRM9a5dVAvHvQXH8TNNuBJJJBMx5RubXJpWFBpYAFhYbwBI8qH4fMEuKi4V3oO6VRaQSLdIpfxnG7cLSg9oozB+HSbWnnBkAf80u5hmrjjiVfCIsEwAm8gcrE2n0pGMkaA6+SCEq3tYxPOLGlnEYRd1KAMG6Z3Frzv1vv4VQZztzUCl0A7wOVhI07HYcqlwudrVZd9J+8b9D9De/KotMdUUX8EoyQQk23O8Te/PrHO9WFJISkqTIAuoGa9xWfoUnSpClBEyokiBy2BEdN6mbzVtxA7KJ20qlMeokbzvyreRtB7J8ySphOk91IKb7iPLrSznXFLaiUhQAEg2nbfahuYJWnUEoUJ3IJifMb+ZoJ2DglKUHxHTzq8diMt4jGtOSrtBP4YIPztXOXYpBeQlK9WtSUq9SAYm1uRFVxhl21BJj3HietqK5TliA80pakghaTAubQrn5Dan0DaGU5cWkBMyUjfwm3yqvisfCCmbkEfKKKZu6Eo1biKSsbjwsgiw5npQo1lDGJKUEE3V7QKe/0aOThtMCUOKB8ZgifS3pShjnm3Gx2ZBH585pi/Rm7DjqE3sknwIMD5KPyp2qQvKx5zBrUI8SfekzitCezCdMKBA2+dPWKR15296QuIVy8lBMwYH1qLVsdAXG5Iy8qVEyEgCDYeJHWtD/RdgUYTD6HDJcUt1NvuwlMnpcUjYpvnzFNb2ZtOnDuMqKFMQBuCkQAbc9oPIzV5PiqEiuT2ak3mqTbSQOtv50I4jWkoK9UIAMkeG9LrnFBXKUuKbUYSSAAYm5TOx5DpVfPMehGXPNlYUSBpTMqNxN9yep86ny5aHcFHZmXEWPU8+twjuE28EjaaW8QuTbajzpJkwQmImNj+1G3S9AHmCKaKphu0H8lZCDhVESCtIIO3e1D6GtM4UzDsHQ0gHslpKSk/di49rp9ayoqOhhI5H6A1qGUAnFAxYthZ/wAwH50su0KumMU8va1clXU1WdcA238T70IzfiROHjZxRMaQfntbnRsUPGImQI8ahxGObbnUoAhMwd48Bz2rP8fxotQlNkibIIB8eU+1DcXmDigFSCYgz9Lb2va9LY1DbxLxX+qKGj3uZB5CNj6+dqSlNlZMnvRvFon+Zkz0qVLlgI8STy/n0qN3ErK7mU8yReTzHMTc+FDYTleHATqVc2JtNr3I3r1lKNQ0kBUXCiYnlbpbc86nVg9KzqHegCJJ89tzczvXq8M2pUmSRB1HkZEJEdfl6ULASNOpBIKExJ7sjxvF7b9DXrGdJUoAwSRE9NwJtP8AKuHWNKyVKTz7178juJi2xO9eIw6Sdr8jNtwZiLeU0uhkWnG+1SIUoneJmR6ch5VQTgnFfAFNpE7xPqBY3irbb0QIAJkmDI+9z5X6+hqdh0NpJV8QkEHcm/sQSN6CdBI0552GkEBRiII1TAEggjxm1QO40uQUW5kqsP3TaRyEGahx7ve06eYJnabE72AvVZF+8CQZOokiL+AEjy8NxtTJKgMvN4hNiSmSLz3h7EbTFq5xeMU5EFEi8pAnrbSPz5VRew60GwlMAiDczcmJBiR9agRhlaiQjTFyRseewF+tFKvZi/nWduLKRqSUjcAKF+eregbjiyCCuBvAtV7GMHfmeQP870OxKDMfPaqxdiMhSRcSY5xtWjfosS02h50kyVJTAvYAmfUq+VZ2GZtE+FMfDSnG1SkhINiOvQEHfma0uqMq9mrY/iBkIlStPK460n5uiXCveQq9U8ydW4AXIKEkkQrTI6xztXCs8SLk6idkp5eE0i09jyqtH2IuJF6oMkpJgnc3FdN540ogK1IJ52I9YqZ7DFHOQeYqt2T6OjmS9lKJHXf2mvkKvPKq8x5VbYItRSQG2dJwIWSYt1G/lb6UIzLhkqEoM+EwfTkflTFhdzVV9yCEi1M6AhVOHclIKk6m/uHuq+diTB51sGRCW2iRB7NAPsDFJLuFCwdSQensL+FPHCuGUWWRzCYE2mLD5CkaD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42" name="Picture 34" descr="https://encrypted-tbn2.gstatic.com/images?q=tbn:ANd9GcS5kKnDfIsZ6gSBK3dukvYoO5iHyMx-WGpCfFzvpM5F87vyYCw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2200" y="1676400"/>
            <a:ext cx="3149600" cy="2362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181600" y="3581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с</a:t>
            </a:r>
            <a:r>
              <a:rPr lang="sr-Cyrl-CS" dirty="0" smtClean="0">
                <a:solidFill>
                  <a:schemeClr val="bg1"/>
                </a:solidFill>
              </a:rPr>
              <a:t>таја или штала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44" name="Picture 36" descr="https://encrypted-tbn1.gstatic.com/images?q=tbn:ANd9GcRWMqMS57LMIMSegEcQtULrtClLX_8ziFNmO_8zJTN-7e84FlPE6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495800"/>
            <a:ext cx="2912898" cy="19812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57200" y="411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ЕКСТЕНЗИВНО СТОЧАРСТВО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24400" y="411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ИНТЕНЗИВНО СТОЧАРСТВО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sr-Cyrl-CS" dirty="0" smtClean="0"/>
              <a:t>ГОВЕДАРСТВО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sr-Cyrl-CS" sz="2800" dirty="0" smtClean="0"/>
              <a:t>Стране расе: фризијско и сименталско говече</a:t>
            </a:r>
          </a:p>
          <a:p>
            <a:r>
              <a:rPr lang="sr-Cyrl-CS" sz="2800" dirty="0" smtClean="0"/>
              <a:t>Домаће расе: домаће шарено, подолско говече, буша и биво</a:t>
            </a:r>
          </a:p>
          <a:p>
            <a:r>
              <a:rPr lang="sr-Cyrl-CS" sz="2800" dirty="0" smtClean="0"/>
              <a:t>Војводина, Поморавље, слив Колубаре</a:t>
            </a:r>
            <a:endParaRPr lang="en-US" sz="2800" dirty="0"/>
          </a:p>
        </p:txBody>
      </p:sp>
      <p:pic>
        <p:nvPicPr>
          <p:cNvPr id="18434" name="Picture 2" descr="http://www.errdo.com/sites/default/files/slike_upload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2447925" cy="1676400"/>
          </a:xfrm>
          <a:prstGeom prst="rect">
            <a:avLst/>
          </a:prstGeom>
          <a:noFill/>
        </p:spPr>
      </p:pic>
      <p:pic>
        <p:nvPicPr>
          <p:cNvPr id="18436" name="Picture 4" descr="http://www.errdo.com/sites/default/files/slike_upload/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76800"/>
            <a:ext cx="2447925" cy="1857376"/>
          </a:xfrm>
          <a:prstGeom prst="rect">
            <a:avLst/>
          </a:prstGeom>
          <a:noFill/>
        </p:spPr>
      </p:pic>
      <p:pic>
        <p:nvPicPr>
          <p:cNvPr id="18438" name="Picture 6" descr="http://www.errdo.com/sites/default/files/slike_upload/image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971800"/>
            <a:ext cx="2571750" cy="18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4572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ф</a:t>
            </a:r>
            <a:r>
              <a:rPr lang="sr-Cyrl-CS" dirty="0" smtClean="0"/>
              <a:t>ризијско говече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сименталка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40" name="Picture 8" descr="http://www.balkanmagazin.net/Storage/Global/images/2008/putovanje/jun/Zasavica%20-%20podolsko%20govece%2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029200"/>
            <a:ext cx="2286000" cy="1590675"/>
          </a:xfrm>
          <a:prstGeom prst="rect">
            <a:avLst/>
          </a:prstGeom>
          <a:noFill/>
        </p:spPr>
      </p:pic>
      <p:pic>
        <p:nvPicPr>
          <p:cNvPr id="18442" name="Picture 10" descr="http://i181.photobucket.com/albums/x54/Semvajs/simentalac_domace_sareno_gove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895600"/>
            <a:ext cx="2676525" cy="19907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67400" y="4495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д</a:t>
            </a:r>
            <a:r>
              <a:rPr lang="sr-Cyrl-CS" dirty="0" smtClean="0"/>
              <a:t>омаће шарено говече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п</a:t>
            </a:r>
            <a:r>
              <a:rPr lang="sr-Cyrl-CS" dirty="0" smtClean="0">
                <a:solidFill>
                  <a:schemeClr val="bg1"/>
                </a:solidFill>
              </a:rPr>
              <a:t>одолско говече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444" name="Picture 12" descr="http://upload.wikimedia.org/wikipedia/sr/thumb/3/32/Bu%C5%A1a2.jpg/300px-Bu%C5%A1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5029200"/>
            <a:ext cx="1828800" cy="1572769"/>
          </a:xfrm>
          <a:prstGeom prst="rect">
            <a:avLst/>
          </a:prstGeom>
          <a:noFill/>
        </p:spPr>
      </p:pic>
      <p:sp>
        <p:nvSpPr>
          <p:cNvPr id="18446" name="AutoShape 14" descr="data:image/jpeg;base64,/9j/4AAQSkZJRgABAQAAAQABAAD/2wCEAAkGBhQSERUUEhQWFRUVFxgXGBYYFRcXFxoXFxYXFBUXFhQXHCYfGBojGRUUHy8gIycpLCwsFR4xNTAqNSYsLCkBCQoKDgwOFw8PGikcHBwpKSksKSkpKSkpLCkpKSwpKSkpKSkpLCkpLCkpKSwpKSwsLCksKSwsLCksKSksLCwsLP/AABEIALUBFwMBIgACEQEDEQH/xAAcAAABBQEBAQAAAAAAAAAAAAAEAAIDBQYBBwj/xABAEAABAwIDBAgEBQMDAgcAAAABAAIRAyEEMUEFElFhBhMicYGRofAyscHRBxRCUuEjcvEWYoIVkhckQ6LS4vL/xAAZAQADAQEBAAAAAAAAAAAAAAAAAQIDBAX/xAAhEQEBAAICAwEBAAMAAAAAAAAAAQIREiEDEzFBUTJhcf/aAAwDAQACEQMRAD8Aon7TDLPCTMaHZWCuqmzGOcSRYoep0eYztBy8/nL07MsKq6mLzGq4Gbw7euiMqbJ3TvA+BUOLoECSpuM/HLl4rPjGbS2aOtLQNc+SGxGzBTqNAuHfNaKnhpquI4IJ2GD6jQ25ldUzsCsqdHHwSIIF1f8ARk9XTuM0dhtnuuDkiRSaBoSss/Jymqm/DzjNd1F4fHOyDZ8EFQaROqlpba3Ja0CTqsLjPxMk2JOIv2tVFX2g1oiFT1toGdSVLgnOrENDS52gAR6y0JwPxSLKz6suI+isNm9G2Um7+KeGgXLAYjkXceQUmI2+ag3MNS6mhkXxD39xzDeZuV05eLuZXppPs0Fay2cKKoIMzKOpYeRd1+EKJ+AJPLiuK4ZJuGQc1XFt4TsPhi4HdN9VM7ZJeLTZFYLBmnYA3WmPj/q8PF/VXW2aHkTO8NU+o17Y3jvAaLQ0NnOqXAgcSnu2Ab758krhlOvxPqy/FGMQ3IBCVcC1xmSO5bfZvRqi0S8bx5/ZWL9mUj+kR3JTx3+nPBk84wmA7UAnu1VkMM67RTM8Sts/ZjJBDAIUraQGYAVevf2tJ4WWwOwXhkuu4q0wPR+nugkXVy14GqTngBazUmtNJ45A42a0ZR5KduGbOQVditv0mD4hwzlC0elrDxjLJVu1UxkaJscEyvim02lz3BoGZKBp7bpESSYVHtba1OqR2ZAyBuJ4kZEo1QLq9MC8xRYSP3EfTRSUttVTnbxAVP8An3RAAHKNPDJRuqPdbI991046jLLbR/nqxyeweMoHa2zXYlm7WqNcBpcD0zQNJpFiCPmj2VXAWM94V6/0zv8A1T0+gzNHgd0/UpK/32nMXSVpZWmSTZh3eEeS4XnItMjSFqZMZAcEHWneAGeq8np6Hagq4OpUIO5ClwvR2o4neiOC0IpmNZU5kAQbp7LW2RxHQYhxdTIEiCCqjCfh7XbV3y5sL0OrSJjPyT2tflumyqZ34m+OVmW7FrCm5jWtmI3lWYbobWkb0eC9Cotdq1TUsM4HKET5pNwjFt6DujNdqfh6JBJC3Yo5yh8aQxoJkkkBo5n6DNOT+FwxjI0egTA64B4q2OGoYGkXABvE23ncpV7Qow3OdSfqqfCbK/NYg1at6VF27TboXjN5GoGQ5g8F18fXjv8AWP8AlVDR6PVcaRWxHZZmyj8nPH0P8K8GwgAATMZBaQYMC6l/KiMgue8svraax+M7U2Iw6JrdlAZi3Bab8sIyXBRRxp7inGz2hvZEFOZhpF2K56rkudSdAjhS5RWUsLFg1O/Ku4BWzKPJSiiqnjLmpjs9x1hSU9nOjMq4FJdVeqF7KrBsqRclSN2SArAuTS9PhiXKhRs5gudF5H026c9bWdSoOIpMO7I/URYmeEr0P8QtpGjs+s5phxaGCM5eQ23O68k6P9EwIqYn/jS+r/sjUObXWxm77Q4t3j6DmjarGT2oJGgPZ8eKVXGhohotoBkPJDgtcZy1sfqq48uqN6EVHbxknLTTPgpeqsAIk5yq02uLg+8lG/aIGq1xxjO5LuiAOXviiae7aSfNZj/rKY7aZmxKrqJ+tmao7wuup2JH8eSyGG2wdTbUEo2htszmI9+qOUHFdNr3gm64gauJDxLfJJGy00fVh2QNlD+RcTcQeS0LKYByCma3kvP9Ts9jOf8AT3GAjsNhSAJbkrF5gzC4MaE54y5mMpXndUvVHgpGYkFTNErSYIuQSpgidYSZhOJRZACcGTknwhc6GGFWfxeIBrG5hpLANDB7RHjb/itY5kDuXn2xMQ2rTbUi5+ZufGVpjhJUXJosU4ik4suQJHPiFYbNwm5RptGjRPMkS4+ZKqm1TB0COwO1g0APFhYEZxzC1zx5fES6H9QnNoKm6TdL2YalvMLS45bwdujvj6kLzTavTWvWAcKpg5hpAkaO3ZHz01Wc8auT2fqU6nTniF45svphiqf/AKpIIAaHHfaYsQ4GSD45K0p9LMSBZ8RS3DI+GCYcT+74gq4aLb1LcC7IXkGN6YYomevLQI/2tA0nU8zl9LDZP4mupOAxJa9jv1NHaHM5g6WslYb08uXC4rMYP8RcJUMNffQHdE6aui3fqtBSxQeJaQQdQQR5hTaNJSkmFyjdVMxHiltWk+8mmNVHUeGgucQGgSSTACxW3ek5rk06Vqersi7+EDSbpXt5tQdWyHBpBmJ7Qyj7rKvqEnLePD+M1ZHY4IkvIPcIn6pjtn7gLg4O/wCOXjop0ranr4uRdpBvYnJQsrQCJ9/4UtenvGcvHRQOacv88PotZ8QbWrmIJ9wqvEPPFGV2WPuUK7DkxprB98lUpUM15RdNxhMZQgctffkpshfn5J0oHr42Peag/OHOVyvRBm86oR7uag1zgdqkWlJVFN8BJSb6MY5TtySeQFx1VIO7oUVTBynl0XhNNWTdARjDEHTvTqeHjM2mc111Zsp7HiEjOY0Ak8VN1oUBAi642le5twVEI6xeK7TpVNmY1zBJpOcXNuY3XXAIHBezsbGsqj6VdGm4unYAVGzuk68inuwtbYvCdNaW4DUmc4AJ9G3Q/SPpe51Jv5GHEg79SO028Qym4CCNScrcbUu2dnOw7nNLC10WBEGb66gQPNAUg4ZmTLtdTAz4X9fPbDeU2zvXQXeqOZNSqasnN8lwOovfw0Sw1MT2ms5ndFtD4fz3ooNmdCe63MeKb+Uyv4n37stNQk1DFspgA3n75nOCIhQbcxjw2WwT+0ui/G5MzzmYQmJpx8ILoiD3/FFpyHzuq/EbapSd1oniZf32/U4eV1Fi9/juGxFYntSCf2hsAXPabdxylOq7MrElzRG7E23ASc+y+OOd1Nh9rt+LqyR/dBPON37pr9qscQGNaDo1xBAnKMj809JcwD6rAGy8DK3VtvOjj8xfmvTvw7ZWYZf1m6b3qZ2/bHa7yQsHsmm4PDeqpAzB3C6mTN/3bs8ouvYtk0tym2WlsCYOfC58Fnlr4qVoGtlQbT2lSwzN+s/dHmSeAAzQlHEgk+c8uMqv2xsyhid0Vd4xYQ8yJ5Zeij1nyZPbXSeri3QJbRmzMpjV51PLJNo1QwQ4EHy4fwrd/QYAf0qltA9o+Yz8kHiOjuJpizBWbwDwZ7gbgzqEcbD3EVXHFw7Lt7iIg+A1QDdqlp4fO386oXG0HUrw9kkWcC0jl380DisTvS79Qv38SiQqMxONBNhrJ9+aFqYieR4/JAOxXgoXVtVpolg6tJE5i66KckEKu62MrrQ7D2TUxDKhplss/SSd4g3t3Qlo9g3Uo4KGuPNE72bTmM+XJD13WynlKQ2BrUweXv7qsxBhWDzyQdcg5KTDsq+SSge0gpJ6D6a/NAgWT6dbkojTvlknNWKk+/OaW8MoTQndXzVEhquCaTwCI/Lhc6oBLRoDW0Tt93gpOpGgUbaDic0uzODim4jaLabS55gAX1PgBmU44chI4UOzjj9k+yecbUcMZ19dxcHUYaKbhZrXdqQP7dw+wVjMTiLkNGfoLZ8Mltdv7ZpjFYllNpPZaKkfqeG7p8mhgPcvO2veCQGxmd43JdIAJ7pJ4WXT48rpllO1hVfuG5gx3za4yMZKH82P0nmTvNmYtAkOIyQ3XB0Om+d85sSJ4g/VNqYc52vqdByEi88eC0THMWXVeyCQwyCZiQDBHKbjwKVbY4iGG2pgA6AAHMAWEWJ1Wh2FsQ1nCBDGj4jaRMEeE/PjCu+k9Sjh8PuNaC9wjeMDgC4/ZTcpOlaeb16Ap9+XE+maqa5Ae0kXHhnbitPg9oUmAu6gVSLl9R+5IzHVssSP471S9ItyqBVpN3e1ukAznlpZGy0tsH0lNNzTub7cntLQQWzOozmF6bh+nYqU27rHBrgO0LiGiAGkZjlnyXkODqVWslpMi892aIwHTKrSEOpFwmZAyjWAOCxzl+4qmv16yzppQaD2ZkgQHiwgBwHOeN76KOn0ibIdTB3DeHOtwiRfRef0enFGqf6jM4nsgzn46omrjKbQAHOY03DXAgX1bvaT81Mzyn2C4z8r0Oh0wYIDwfC/8oqn0owxg9a1vaiCY4cdF5VRxjmjsVJF7WPLxHku0cXYmoJaf2mN08CIgjmtOadPaPzLHtJlr284Ijkq3HdGcJU+Oi0Gc2EsPI9m3ovHsPjatN5aJYDlBdJ7t0AFWeF6bYhhc0uIIsd6Dlre8mFW4G0x34b0HH+lXezUBwa4eYgqnxX4X4kD+m+lUGnaLT5Ed+uqB2f+IRL29YbAQS0WIiDbyV5s7pk2+91giQLWOvnBb7KVujZur0CxzM6Dj/a5rh6Fa3oH0dxFFz3VG7kwACZJzmw8E/C/iJTaw77n72jNyb8nC0ck2t+KdJlIPA3nHNtwQJ0MdopbgXfSvoyytTdUA3ajWzMRMSbrzFrw4X4e/oiekP4q1cQDSpjcpuME/q3ciCfsq2nVBHKLH5/Ip72PiPEsHxR6oF3JW1V3Dxt8+SrK4Im1krFbCPvYpIavUuUlCn1GWDVLdTQfFOBWZuFwS3kgAc05reaYJrpXRTunlqbupk6BC4awhPDUNjMfTptmo5rANXEBGiTiosz0s6aU8IC1gFSr+2YDf7jx5DxhUPSTp05x3MP2AbB363cSJ+FvPPuWQGDfVdvPMk5TlGkZytccP6m5fwH1ziS6I3nbzpuSSZJe6JdJlS1ntcwC5kAmxuTbTxRDdmg/E6TlfIcfRNfSDRlcX7+V+/JbM1VSwdyRJbrmI1n3yR1PZocRNxp3Z+IhQmOEcwQBFonkjqDyIznK+Q1tzySNpNivpMYA6RBsQTa3dkqjbGzw93b7XaBDswIz7JTG1zBi8X4gWtK7XxoLZdmNRxvM6KZjpW2O29sJ9N/9MgsOWZaOQIk24ESlgdglrN4nvaRE9oTA0uEXiHnf7J1JIOWeescfBPxrizektnKAbDu8fmjVG3TRG6YHZiPTXhJug8O8NbDhmd3O8ExbgYKNFTs7oN8znppPeSgMVhi9wjJt/Jsj/wBwUygXjdjt3usY0OYCYka/wAVYYPCsqNNMh+XItaSNJvbIiVDs7EFreqcbNEm03nI8pkqHaOOIyG53Z5kXPvNFPSt2nsHdcYLXRaQYPKeHmqnfqMyc7z3h6rR4DY9fEyAx27q6CABN/BaPCfh/RoFrq2845hrO1l+ohxBLZIyy1hLLLHH6JjaxeG2tXcBDAYyO64HvzuiqG2qjXy5kW3XD4ZbaIDgJOfmtyzFYaHAUJ3NGtA32tsXNEAv3bbzCQ4C8Ku2hRw727od1cyQC0QSf9xDnDTIwuf2+O/WvqyZejjmbhDmFovukCe7Lu9FEdotDc3h1rQYzIM+QPjyVu3oub7hqAtEncHWX0hu8CBzv6KudssEw2peIh9N9PIaGHB3hcrWTG/KzssV35wEAAPOsQb6H7rooVHGzRTFrm5BGrQPknGl1brkQNd605XOYy9VJS2kxsguHhc/5WkwhboTEYXcMzO92iec3tpojdm4rddGhP8FA4vHdYbCB68ye9NputKpLWuy96xFzpMoLECxGnrHcn4auXU23mBHy+xUeKbfgef31SNSY1i4pcakoq309TAEwpOq1XQ+Em4gLPozIbccF3dESU7dBuAO9cfTBsUA1lccZnJcrYoMaXPhrRqSnboGUALzzpDtcVMY4OdNJrW7omBckOMcyM+EJ4zdK9NDU6SOqy2iCB+8j5aT5oDE7EZVu4ne4kyfNAUduMLgxpA0jJH7Q2pTwzZr1GMkwBvAnvIC6MZIzu1Dtbo8GyWMk8TN/HiquifikmWiXCBxvEZaeauf9d4cn4g5vEfYoHZW1m4ypVFNsDe/pnIPDQN6ed58E7RpXPxYdkLA58e7wQGNxrWzPIafa6N2phtx7gezqB8jPos/td+7TymczpbURzRsGs2pL48B43P1VhSrz8WX0H+PRZDBEB3FXFbaMDS8GBxkzHD+VOz0vX4m0iT4cbA+EoGpjuyYN/f2VVWx542NvoEFS2gZPOPOf5KWxpJi9oGQRnpHHOfVBUMS6pVBcTGZ79PP6oytRBAItp8rfMqJpDffknsaW2EeNSNOPj3oyuWsq6wY52MSPVUFGr6fKSisfWktvm31y+izsONFQM4lzQ0AO3fKInxkrXU+jmGADnMBc25OdtHBpzETI/wBqyWwtqURLah7YgA85EesBaU497Sd03ZBaeRlkHiN5sj+48Vjlb+Li5xdctZNF7WGIbI3mEmwY4d4LZnJ3IKp2ZVc51iWgdvqH9ssLRd+Gee1uwSCwzHAtUP8A1MVAC1oio3IC2+0C0f28P2qrdjXOMRLmx2muIIMWc0jW4Pis+FyaSyNvs+gypJbqQb2lwJEg6OAj63mZ34kRD2NdBva18jGnhxWUZtp7XN3yQ6Y3wIBBbIcRFj2QHDQidSiK+3NXEbtwYP7vhI5TJ9FM8VnWmnsH4zZtMumkDTPAC2WkZeiyXSYbwIeztgHtNgGRrBF5ve8RlF1ocP0joBw3nFsi8i0nKx5kDxHiDtbpfS3oY+bW55EAGAW2g3mLrTHxyVnlnt5kzadRjjTLpaD8Lmi18+y31sp8dTpvBfTDGnM0yIPMscHQ7uIBXdo7aBfvMYBE5gEkccrgHTRAYjEywgCxMwDYOvfvib587FdemG0LXKZpk96EBV5snZ5kOeNJA8M4TSs8CzdaJFx/m6fiH7zPlz4/L1KlLLE84j6qLF0yPcWyv6pGpMSYISTcZUnQRlPv3dJI31A506Qu0p7lMHiLJOZKwWhFaF01+JTnQLlcAEJBneke0XuHVUjYgl9S8NYBJuPfmvK8XtDfqEicg0cYAjTiSfNeodIdoNbTq03Q3rGuAJO6LjOV5FWqBjwfhIOusaibH6q8c58LSelin0aocJaWnUCx8Zuouk2wMRtOqarKgO60Q0meVzpquOqtqF4lufl5Tr80TsDHnD1C5ryBBBhsgiDF3C0xqOOSuZQWKXZH4a1HOHXv3ADePnJ+cL0jYmzqOFpEUyZGuZ7Wd9OPhyWh2ZghiKTHubEiLSDzz4ILbvRoU6TnA5A8BAzLhPAaHgr5RDJ7UxDHVd8OdMQSYuPEeip9s41vVkfFztpyhVePxpBJY8EeOfOcis3i8e5xiTmnOiGYXDGo/wDpi/zVjU2I+JcIyM8OXzQ2wNohsz8Wh9D4qzxm3ojX/wDJmBpc+qRqSvgXB3LMKJuHi54eoP8ACnr7R3o925+9UK7EZpG6cQ6c9PsUyq8ymzJj37zUoEm6Adhjb5lS47EDeB4R6BMLgPS/gg31JKAIYd6tMwA4G3fP0V7s3b1QFrXOud4T39sD/uPoqPDPh2XHumbd/wDKMY4C97ZEczc+Up2QpVvS2y5rM7b280jla3/aE9m1t9xdIFgTwzi8ZRvNHgFlHYoghs2gD7mOP2ULsY4E7p5e/TyUzFW2y2lthxZLXG8HdmwAOh8I8eSrv9TQG3B0J11B8JgxzWYOJJ7r+pkqKoffkr0W2xqYoOMzIIzzzGvGR8uSq8VhnXcLzMzw+p+L1VdgseafMcPsr3eDwNwyM5NrwJt3z3o0W1SMFUJG6129aCOJ4d+RTqWynuiSGgxrzGSuGCB4cJ9m6fSGtrcu+EgiwuzWsvEmMyJ9MtUcwHPOLR8gu0mXm1iI4WB9+CmI3RGepHvW6DcFWPfMqKqTrcXvzKdVdxt4IQ19M8j5CUADtJ0X119LpKLaBn3zSUm+nGNDRAUzai71SaabuS51nkSFyTbNODC0Wv4qTdnMQqJT7Z2JTxDNyqN4bzSO8Gc+ByPen1MPSqN3atNhjs3AIjIW81aFqr62FcSSRF857rx4D1SoVNXotggS3qKZaYkbg0zNrj+VxvRPZ8j/AMvSHn8p5hBdJNoVMN2ntL6Ujec2bC5JJ/T/ACgaPSCm8SXBrmuAIJsXaXnL4tJMcTbHK9tJOmjq4JjBu0XFjsw1p7PaIALpPaiRqsftfamODX9kVKYkT8yG5kRJz0OhUlbpB8Ti8S+pBiLNYDlEyCW5DinVembBLQRusad8xZvYbTvzM5cbIxpV4nVxbi8kakyENVaLgcbc1d9IMQx72vZT3Cd57uYc+W8hA4KmxFLhloeS7t7jHXbuFcQT3fUKaq+UI2VYUnhou25+kKbTDzb5d6Tmp5qiU1zkbBMMJzKkSmii45Ap3UkaeaNjRr63oUwMm6no4EuPJLFgCAND79EcuxpJTZkBwmZ5fS6me7PuQ9F0R6+alJ9f4V7SFxVGb6oMhWpbcTlqq3FAAoNAHXTHDPu+y6nR8k9k5M+f0RNDFFuXL6oZo9++9dcb+E/OEw0eC2mxx7VuRn3oj6LmyL2Pyy+h8wshNgutrFuRPmlQ3AaDN/ZMW4ZHzUlN+vdPPldZDC7Ze05z3+avMFtcPnPnrdI1jVBdI425mLhDVMJaeCMoVAZPA8/BdqVREWOvvzQGdxrPn8/YSRWPAOUX19PokpD6cNNJrQFx7ioOrl0yfO3ksVipUe8ZS3DxhSAJhwLkXS3jMJ7kAOKMzwyg3CBxPR6hUaWvpMvmQ0A+itKVENFtb8U+EaG2W/0FhN/tMN5gb7o569/mUViOhuFdS6rqWBpjIQZ/dIvOd1eOTZU6h7rybpP+ED3Oe/DvFSYhryGuEWABFjaBpYLGs/DDHmIonu3mz4iV9GBoUPVQ+QB7sn2Hz/8A+FOOIP8ASAIgQajB9VDW/DjaDRBoiMp6xn/yX0P1QL3Twb53/hJ9FuUBG6XTwXZ34P4yqW7/AFdIHUu3jb/a1bTYn4N4ai5prOdWMSZ7LLaBoz0zK9ErU4aeXaHhc/XzTWHtRFgweZP/ANUBktsfh/hqoMM6t143YAnu95LB9JOgr8MC9resYL7wEkd7dBzXsrok+wh6kcFFxVK+bcRiTkLBVzgCV7H0t/DWnWmphYp1Jkt/Q6eH7TPhdeVbQ2U+i8sqNLXDMH6cVpjYmhC6PBSNd77lDCLw9Pj/ADzK1iTtywnlbzKr6+HkSrGo8T8vLM81CXC/L7XTJUht10tt3omrTvIUNRvv5JhCD6pH377gjKGzXO0Rg2c1sSZPolykGlQGklSPA098EVUpiSo20vRGxoOBdFYajrkow2EXSqD09UbGlnRxpazT3CZUxR4+zkPVDseIjz8c/oFyq+2fv3Hmls0r8TOfEpIdlUZm5/hJBPq+m2NUi1NBnRPDSsVuEBOaSnBq6mDITXBPhdIQDQJzSeJtJCRb3poGklAIC2c96W4CnrgtmgELJm/y/wAKVzZTQ1BGbs398ko0gd6kK5qgI3Nt6KIYfU8hnw/yiXBR7oyQaOpRCEeyBxRjyRJ0Q9TDzeefsKaYCq53hpA+aC2nsSjiWFtVgdxJFx3HMKzqjXh81C50NLiYb781IeabR/B8G+HrQNA4bw5doLH7X6I4zDfHRc5v7mdseO7ceIXvFJ7SAQRBGnzTS5j2lsHhJ48VUzsGo+a3VuNuUfdcmftmvcumXRxtfD1AynLw2WEATvNgx3ESF4o7F7v6W+IutJnaniTKBtrNoCPdsprO0YJ4DIH7qvbt2L7onj3aDguu2448PJK3KnqJOtJJAyXAwm1vkhW1cz7lStqeHfxWkQWJEC/yQhrIpzN6Sb93vxQ1bZxzbYZ5+SATXIilSQdOQYdmit+1jc+aRul0CfJMq17e/ILlQ8VDuygEai4ntoSkjZ6fXHWZhTsSSWMM7mmQkkqBxMJEpJIpFouNFrpJIBjOGfepCEkkAmMtCTrJJJg0BdSSSBEJpCSSdM0lV2Oxha6ANEklFAB1MOqGREEZTe2qirUHOMB8Dhug/PJJJRF6NfUDGjdaNB6wn4xu6QRnbOTnw4LiSP0q4HEGx4et14h042W2li6zRkSH92+N4juklcSVY/SZGtTSoC6SS6YzH0Rp3+iJpjIcfouJJGfTdPvIDgihh4gTmJyXUkjcxuz27rAf1CRyuft6qpqDdkAriSmgmtm5un0W3SSStVFrSwjRTBIm8cEkklMp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8" name="Picture 16" descr="http://www.mondo.rs/slike/vesti/002/444/v244471p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5257800"/>
            <a:ext cx="2000491" cy="1295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7150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буша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86600" y="624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биво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sr-Cyrl-CS" dirty="0" smtClean="0"/>
              <a:t>СВИЊАРСТВО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r-Cyrl-CS" dirty="0" smtClean="0"/>
              <a:t>Стране расе: јоркшир и беркшир</a:t>
            </a:r>
          </a:p>
          <a:p>
            <a:r>
              <a:rPr lang="sr-Cyrl-CS" dirty="0" smtClean="0"/>
              <a:t>Домаће расе: моравска, ресавска, мангулица, пијетрен</a:t>
            </a:r>
          </a:p>
          <a:p>
            <a:r>
              <a:rPr lang="sr-Cyrl-CS" dirty="0" smtClean="0"/>
              <a:t>Војводина, Мачва, Поморавље</a:t>
            </a:r>
            <a:endParaRPr lang="en-US" dirty="0"/>
          </a:p>
        </p:txBody>
      </p:sp>
      <p:pic>
        <p:nvPicPr>
          <p:cNvPr id="19458" name="Picture 2" descr="http://seoskiposlovi.com/wp-content/uploads/2012/11/Jork%C5%A1ir-rasa-svi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3428999" cy="1828800"/>
          </a:xfrm>
          <a:prstGeom prst="rect">
            <a:avLst/>
          </a:prstGeom>
          <a:noFill/>
        </p:spPr>
      </p:pic>
      <p:pic>
        <p:nvPicPr>
          <p:cNvPr id="19460" name="Picture 4" descr="http://www.cepib.org.rs/wp-content/uploads/2011/05/moravka-300x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2286000"/>
            <a:ext cx="2619375" cy="1962150"/>
          </a:xfrm>
          <a:prstGeom prst="rect">
            <a:avLst/>
          </a:prstGeom>
          <a:noFill/>
        </p:spPr>
      </p:pic>
      <p:pic>
        <p:nvPicPr>
          <p:cNvPr id="19462" name="Picture 6" descr="http://www.cepib.org.rs/wp-content/uploads/2011/05/resav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72000"/>
            <a:ext cx="2619375" cy="1962150"/>
          </a:xfrm>
          <a:prstGeom prst="rect">
            <a:avLst/>
          </a:prstGeom>
          <a:noFill/>
        </p:spPr>
      </p:pic>
      <p:pic>
        <p:nvPicPr>
          <p:cNvPr id="19464" name="Picture 8" descr="http://www.cepib.org.rs/wp-content/uploads/2011/05/lasasta_mangulic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648200"/>
            <a:ext cx="2619375" cy="1962150"/>
          </a:xfrm>
          <a:prstGeom prst="rect">
            <a:avLst/>
          </a:prstGeom>
          <a:noFill/>
        </p:spPr>
      </p:pic>
      <p:sp>
        <p:nvSpPr>
          <p:cNvPr id="19466" name="AutoShape 10" descr="data:image/jpeg;base64,/9j/4AAQSkZJRgABAQAAAQABAAD/2wCEAAkGBhMSEBQUExIWFRUVFhcYGBcXFhcXGhgVGRgXFBgUFRUXHCYfFxkkGxYWIC8iIycpLCwsFx4xQTAqNSYrLCkBCQoKDgwOGg8PGikkHCQtKSwsKSwpLCksKSwsKSkvLCwsLCksLCwsKSkqLCwsKSksKSksLCwsKSwsLCwsLCwsKf/AABEIALQBGAMBIgACEQEDEQH/xAAcAAEAAQUBAQAAAAAAAAAAAAAABAIDBQYHAQj/xABCEAABAwIDBQUGBAQFAgcAAAABAAIRAyEEMUEFElFhcQYigZGhEzKxwdHwB0JS8SNiguEUM5KisiVyFSRjs8LS4v/EABkBAQADAQEAAAAAAAAAAAAAAAABAgQDBf/EACYRAQADAAMAAgAFBQAAAAAAAAABAhEDEiExQQQiMlFxEyMzgfD/2gAMAwEAAhEDEQA/AO4oiICIiAiIgIiICLwuCh1drUgffB/7Zd8BZBNRYw7cZoHHy+qpO3R+k+YUbCcllUWLG2xq0+irbtlnB3lPwTYMlkUUaltCmfzDxt8VIBUoeoiICIiAiIgIiICIiAiIgIiICIiAiIgIiICIiAiIgIipc+EHpKxmP221ktbDneg6njy+CxO2NvGoCyi4hpzqDUcKZ4HLe524rH4RkCB5/f3dVmV4r9ylY3GucJe5x6Za5N+8s1apneykD7t9x6hWsTVtAzyn5Be0Klhw+Okk+v0VJdIhMdlA+/iqmxw9forHtQnt7gfv5eqgSXNt98OZ+itgXMX6T8Qqm1B9x1t96KvO5uOcAW8EQo3uVuh8lco4lzfddHjz4ZeitOaNPQk+WitX8fDgR19FG4nNZjD7cI98eI+iydDFNeJaQfj4haqH8b+HJe03wZaSOfBXiyk0beiw+D2zkKlv5vqPmsq2oDldXidUmMVoiKUCIiAiIgIiICIiAiIgIiICIiAiIgIiIC13tdtLdYKTc3gh3JmRHjcea2CoQAZsIv0XMsTjzWqOqE+8THJv5QOcesqlpx0467K+x8ff00lVMxJAyvEj78lZHlHpb1P04I4W6/AXufD1525tGKn1eZtPj/cq5TrH74mPqo9Knl4/t5n1V0uhvifqPVoTU+JDcRAv5fH7yXvtdVDbU0+9Vd/LOc26jgPL05qNR1ZGhW7o6nj8fNX970H3ug2AWOw79Tpwy4R95Ac1LBtz6ZZc8+E+MqVJhfDiTEHjJJuTPOf38qnC1o+WvgcueSssNuo/tCuOqcvSY5eqYq88MtfszqqS77/ZXXQefXT0sc7DiqKjAevT5DrqomE68FTlKu4fGuYe66ORmD1/fRWvHwj15qkg8PnoOBhTBms/htttNn90+nmsgys0iQ4HoZWnh+mn34rz2cGWkg9YNun3cK/dTo3OV6tcwO3i21S40dqBY3GuvkthY+bjLirxOucxMKkRFKBERAREQEREBERAREQEREBERBh+1eJ9ng67hnu7o6vIYP8AkucYapF8vqBHWf7rfO35IwFUj9VH/wB6mD6LneGqR1H75Ty5rPyW/NjXwV2syyoqR6zrA58ON1VVqECb7x0OgOWep+ZUFtTjfgIzOQtwBny4q9TvEyTJMxbeIuRxAyHQ6JE+OswvUXwQJ1jOIg5/7vQK7iTJz04amR8lDY+SCLRB8d6flCk1sh0HoT81KsvJ++WZ6/sqmVr9NByjL08lYe7P56DiUY774QdenyKrq2MgzEiAOcZ6AAacgfVX6FbhYfE8fVYtrhxy9ZGXUj0m6kU3nrwtbM36D6q0Oc1ZMVBnEdfn6WVRra6c8+PIRnnGagf4i0i+o4ef3qvDXI/aLfIXUq9WQD7+9A4DhB8R534K+HgaX8TPQax04XULDPJ+mXLwV20nUW4REZHjnlcIjF2AfygXzMHyi0q29oF4nK8XPOXTb6puAme8Dz+Azj0zXjovETzJdE272ZtwQXKDpFsvCPir1VnpHIzz4KC0ycgRxO/rxMZ/XRSRUAtccjnMjKbz5qCYebgOYz/afvipezNomkd1x/hnX9J+mfTNRN7wPo7IeB0g6Lxxm3K3r9+AUx4iY1ubSvVh+z+OLmljs2Zc23jyy8lmF1idcJjBERSgREQEREBERAREQEREBERBr/bqnvYCuMoDXf6Htf8A/FcvpP0nKNDnHrl9yuvdpKO9hK440n+e6SFyGm3Xjym3jz4LJz/qjGz8PPkpdIgH4WInKctMshopQIM70GecjXXePlbxWOY4gzbq4/8A5M5ZR8byHYl0WIHSQfCHNOYGiis+O0+pTASJ0kEQQeE3FgpLs44GMvL1Ci7Nqh5gkPMzeSeMhxJPror9S29bKPMEkW8QrwrPziy8f262/uZ/lXrQSBAOkcBeQORzPkdSrdSqO98p0kZ5ffgQEwY+Qi1gNf7eChZcp1otInS+Q1Nvu2SkUySLgxAmc9NNIsNPkIrm2gEHSzfoZ1GnDoq6bXZbo8RMAWjdPzjorKylNqSCb+HnHlFyqQ6/z+/H0Vv2oObpgSZPG0xz4ayqn9PuPj8pREJFLFQOWWY5WE8umSvNxW9fMHjIHI8I5/3WKqkkxMnhFhy4jTIjhxV/CvIm9+IBF/6Tfh70eFlET6TVlqbyLBsZwAGDOIIm89F42vwLjpd7BGugtloDnko9GrnmJnLKNTlu31JJFlQXF12e0JAuT7NrYHEgN5WHLirueL4feYmdZmdTMxOuiuisJgxOmls9dVjmVC50eya53Jx/+p4HPgntXNMQ1v8AKfdN7wTnfwsET1ZWjUBGe8JtvAesdeHmvQYnO1/DqMyPu6x7MQIkndjP3Y1zItGvlZSGPtb6+JnSI6HzMSjqyWFrblRr+GccDY+hBW1sNlpVOr3Rwt4aX9PNbFsbHbzdw5ty5j+2SvSfpwvH2yqIi6OYiIgIsZU2tGLZhwJJY57j+kCzR1N/LmsmicwRERAiIgIiICIiCiq2WkG4II81xbF4I0nup6sdu35GAeOUldrIWhdvtg7rvbi7XQ14JIhxO61w4AzBjUDiuPNTtDvwWy2fu1jC4abkjoN700OfpzV7EUd0AkGDxFyeF4lWaLrHK3GRHmCf2Vo2dva+Fha/d0yzC4x5DYrr7R9lcNJMZe7Jyi0xaVVsztE2udyo0036d4EGBlLgJ6luuSzfZHsvTxQqVaoO61xYwA7t4BL7G8BwjSeNo1LtX2cdhK+46S0y5j5s5thqbOBgGOIOsKtpvEdvorNLW6/bYKmGjSfT4RpPBUBjQchx90TlrHhcrB4HtE9oDaneEZ5ERoSAZEH0WYoV2vEh0g3z+ls9euStW1Z+C1Zj5SOQdBvq69/0l3TVUtIBiwNrZD1mMkM6wfEfDp9VbpvPn0I/qbqJ1AnrmOihMkgWOcEHh1iVKd7rSOAiwzuQR0g+Sisbu5gOByIJyGoe0204cI4SsOQWxwMXiYPTwHkhKw5oFhllw4GSfXxXrH8TAzkm3WIi0nieRXtelfX4Zm/z6yrBsLnK5EE8xJ01sPXM0+1o9TKUGbkxP5BBPEud6D5ZUYytMA1N2LgOpgD+l2QI8fVeYZ5A7xeAfytcG5mTvkkN1yknpCiOxUmI7rrgF28RykuN4GUm66fSuepjsS9whxJHDeqRPEhr73MwZ8VEfMZUpkwAHNtH8seknNe1CxsB1RtMmY3wW8hDT3m2/SY5KzSrl0Q8OHFr2vaRaZmXEZWjVRMpiGQwNF2cARq0mDBgiXOJ4Z3+CyVGkBla+WnQAG2ekXvN7wMO4Nbvd2YOTpdF5s1vdtOUi2a8GOEnJtpOVgcjYN8O6p+IVnZZMvAFyADPvOgeuWtvjrLoYlzHAg3HynP4HotKx1b27iXAgflHBtshPGZP0Wa2Fjd4eze64uxxObcoJ0Iy5gjULlHJtsTfhmK9nRsBjhVbIzFiOf0UqVpeC2l7NwN5yI+R8pWX2j2ppsZ3QXE+ABz7xPylaYtGesc8c7kM4XjisNj+09KmDuuFRwtutvB4OcJDec+S0/GbXrVzLiCyfduGRnDhYEXm8lZjs/sQVjvP/wAtlgzQm0yMoEC37KO8z8On9KKRt0jsrhHPq1MU8kmrkZO7EARTByYA1oHG51lbUqWMgDkqleIxxtbtOiIilUREQEREBERAUPauzxXpPpuyeIngdCOhg+CmIg43iaJpvLCIcxxBm8EGO6DaTnPoo9RseOU8cy48onPO3VZ/tfh93F1MpduuEzkWwTa2bSLrX3nOTp1nzOpKyzXHoVtsQ6d2FobuApcXAvv/ADEkekLDfipRYcLTJHeFXu+LHSPT0Wy9mqW7hKA/9Kn/AMQuc/ijt8PxDcOMqIc5/A1HNsP6Wn/fyXS/5aes3HE25fGkMgWi3OFltg0XFwINh+0eZhYcOlwHh68fPyW49kMBv1abbXPpYn0Cx0rsvS5LZVuFTsk57KJpljZd/F3t4zT3XRuNFt/f3NQI3jcwFH2r2VdSpuqBwcGAucA129ugE91rZLzY2F8s1vDWwhC39IeV/Vs5vX2FiAJ9k7ifjPduomEeBUDTaQbGLES4XF5lpEc11LcCjV9m0yxzQxomdB7xkz1kzPNRNP2Xjm/eHOy2bg2OcEjzjPyOWai4jCkCe9F9e7rrP0Uh9nHiCR/bh9lY7Hbs9xzA4DJwDDAgQHZAyePGy5fXrTVMo+6NDGu9um/umDB8iLqJULy43GcEeFyDEDWxA0vksdR20WuG8W8+8C0jKJEweHTRZ19ASOHGAbaWvOd+niorMWjxMx1n1Yp4wsbG8RIEu3iLZ/li3ieaoc7ecCd5xnuk96bxA3Y3jzJKvmju6+RcedgQ6dcrKugASXE8M557xlrRNgMp0ngro37evBad0ZySS42sIDQMycvLRY6pVmBIIb4bzgPejS82Km4lwALplwBJ190G0kzGXWBoAtYxGK3abW6C5JLdOnVcOa8x478NN9Ns7dFIGbWtaJjSfFVbP2v7RrAbuNxaJOXdv1vz8VoYZUxNZ3fkM3gCcrF0XPugnqt87K4IMe0k+7BnhGUDgLR0BXKaZnvrrHJsT5427GVyCRJPTInMzx97TmoWJxDn0Xxm4SL6i4P+pSH965y3gD4g38lTSpfl8InoY9Qu+TrHsLHZzBVKtQWEvIDLaDN7pvAEnqYiSF1XA4MUmNY3Joj6nqc1jezWyG0qIdHecB4DMNHxWaWmlesMnJfvIiIruQiIgIiICIiAiIgIiINH7fAB9K4Bc1w67paR5Au81oVTFSHdzQ5m5PIcM/RdC/EKgCKBPGoOphpHwK0LZeEDsbRZkHVGi+t7gDoHLNyb2beHOmuzbLw5p0abHGS1jWnqAAVzD8TdjFuLFYe5VaBl7tRliCf5m7pA/ld4dYaFrP4hbP8AaYF5tNMtqX0AMPNh+guPguvJXa4z8VsvEuN7Ow01AdDouq9g9lEE1SLAFreZm5HKB6rnOy6MO8Sux9kXg4SnAiN4HrvG/jn4rhwRGtf4q09WZREWt54qXKpEHO+0eH9niKmkkPHRwv4bwIWA2s2WTAy1icoyiy3ntxhe6yqBkd1x4NIkH/UI/qWl4mC0gW8SL5gTGh+a4Wj5ht4p2sSh9iuyNDHNxTKhLajXU3U3tJkBwe0y02Ikdb5rYP8AwCvhqO5Uh7WmG1GkmRAzBEsPi7qclhvw2qGltTdHuVaT2kcXAtqNdOZIh4v+orrteg17S1wlpEFRw1ia79o5uS1b59OXkzYmIm0SDy3QDHh6K9TALYNYkx7rQ5o5AM1F+CskS5zRZzHOaerSWkxwt95q8CYjeEcHNmf7XGozzU/C+rlbZ4dTe0NIc5rm7zm3k2F4EiY0Iz4laPT2dVqy1tP2USH7wbZ2Tr5EnKVulSvExfgAQOQkB0j0hY7HYl28ANTAl1zrkRb1yXO9O0xLrx3msS17/wADDIJcGgHMxmb56mYWSwVOJAMjnNtJgEjdP6hxEyFG2pj4ne73duN0kEX5cyengoezdrsqucGPd/DPfY2QWkGI7zSeImYnxXPrk7Ce0z8tpGImmDlFyObbnLMTN8vnMwFIOqsEwXOieUl3j4LFbPqb05ibQSDGkxA4cNVktgB7sZh2hpP8Qud/K1rHmSdRYN6vHh1idlnt5rqFJsAAZCyrVLBZVLUxCIiAiIgIiICIiAiIgIiINT7fwaVMTB3yZ5bhBPqFpfZIb208NN/8w8LtpuuBrDnDzC2b8Qa8OpgmwpvPmRf/AGrVex9f/qeHtq7gLFjjbzH3dZeSY7w2Uj+3P+3ZFHx+GFSk9hye1zT0cCPmpCpeVqY3CMI0hxBs5rodqJad0jzBvyXU+w1b+DUYTdr58HNHzDlzfFD2eNxLDmK9V0C8Bz3PA/0uy4Hgtx/D3aTX1KzQ5rhutMt4tcQ4QbyN9oI0JWTinLY3835qa31ECLWwCIiDH7bwPtqFWn+ppjqLj1AXNsPRDwcwI6Z6k6cfLiSusFcP7Z1HN7gcQ0VKktbIDvZlwDXxeB3jGvoufJOetHDM5MMl+HNLe2qYu1lKq6f6mUwMho8m/Arr0WXKPwMDn/4mo4yYptExMHfdLo1+ULq5UcUZVXnnbOR9rnuw203kE7tTcqbp90teC14bH5t6k53EFw0KkseCA5rpabgiDbnGevqoX4x7VFPFUG6NoPe+8Q1zwGn+YnceAOJ5qz2PoPfUbS3oa8+R3XGw0MxIK5TOXxpj/HFk6vVOc9LwZvy4AWkFR6LInTjDs+R45nlylZHamzalF+69tzkQYDhxaYI8CFj8NXO9djdZmHHhNjl0Eq0+LRbY8QNp1e6SWWdYTAHSCQSegyKw1d35WF7DIeS4kCWiDLM3OLSWguy3ptZbbVAv3TrHuEwP0y24udJUKvRaQZEZ6N0yAgRMzcceKpMTupQtm4rddwkWBtOvQkz9yt87BEe1c45lkDzBMdQB5LQsQwbrXCZafMXBBy0K3P8AD8n219Gnz1++Scc/mxTmjazLoaICi1sAiIgIiICIiAiIgIiICIiDRPxFZ/lHUggcZkE30stF7KYkna+G3oDRXe2GxECjVawWz75nxHBbT+MuNIoUmUwC91XcG9kN+m8TxtnbgtA/D/Z727do0qlWW0zMhoAe8UfaNaAPdN5/o5rNau8mtdLZxPoteOFl6i0sjh3bzZ9TC7Xq1vZl9Oo3/EOILQG0mtpUKhJJBlr48Ko5qVsLtDTw+JZUlrWmC4CxNNwLHudoNzdY8693z6j2gwFB9J/tqe+H030ncfZ1I3mgi4ndb5BfOWM2MaLxS/xLW1Wv3XOcWd1gILCSRvS9u44AQD3gTocvLTJ7Q18N+0TSX1Cx4ORlVLnv4b9qHkDCVnCo6mP4dZl21Kd4a+53KjYIIv7s6iegtK01mJjYZrVms5L1ERSq8K5PtrENIqEsYd5z3AOAzc5zsiOLoXT9p4oU6NV5MBjHuJPJpK40caythxVZDmFtWLgDdpveyehDd7oQuPNMxHjTwRsy2H8IsR/5jGU92BFJw0iDUbAGmh8V00ri/wCEe0/+r16U91+Gc64jvsqMgN5bj5vw0XaCp4f0QpzfrlxL8XGTtQS2QMJRtn3vbYiPG0+Ct9kttini8KHCz6u6TuuuXFtJhBv+d/SDK2L8RexdXGY+maT92cK5zpaTLqFQupsBB7pca5k3jd4rj9LtBVo1d9gG83d3C4RDt5tQb7QfeDryMjfVc70nv2h3471nj6z/AN8vqbFYFlZha9oc06H4g5g81oHaLsu/DnfAL6ee8B3m/wDfF4/m84zO7dm9uU8XhaVeme7UbMatdk5h4FrgQeiyRbK7zWJZa3msuLGr0Ot5d/yJWMO0g8vEGxczKLjJ2eUGxjKc11Lb3YOjWDjS/gv4tu0nmz6QuSbZwD8HX3KzNx5iIu17ZEupki+elxOWU5OStq/w3cd63/lMbWbEEi2RknK0X5zxiCsn2Tx7qWKad4bphkRPe3jJngYbHQrVBtK/e/1TFjcctR5KXhsa0ghlQ3ggyAZkEwTbeAIzXKL5Ou9uPYx9DNXqxXZfaZr4WnUcQXkEPiw32ktcQNJImOayq9GJ2NeRMZOSIiKUCIiAiIgIiICIiAiIghY/Y1KsIqU2uBiQ4Ai1xY87q3g+z+HpO3mUWNcMiGgEaWPSyyKICIiCmpTBEEKw3AM/S3yUlEFtlEDIAdAriIgIiIMJ2vw5qYOvSD9w1KZZvRO6Hd0uAGZAJIHELh+3KLsPUGEwbAKNOhIdVlzjUO+5zpyJcRlAAzsvoetRDgQRMrBYrsNg6tT2j8O1z93dn+W9uned5ql69ox0479La4T+Fe2nN2thpDW9+rTcY7xbVb3WTrFRovmA4eH0qzJazhfw22dSeHswlNrwQ4ECIIIcMjxAPgtmYLK0Rnitp31HxzXbhLI3osuE7Y/DLEHGVKjKDHMe8VIebBxO88bkEOaXaG0SMl9ALzdSY0rbrOuV9g9m47B4jcbh4w1XvVGlzQKdQbo32EG4cASRGc6Ru9VXm6vVFYwtbtOiibQ2bTrMLarGvafyuEiRkRwPNS0VlXDO3XYR+Grb9GnXqYdxENpMNR7Xgklr4l25q08yCcpibF7FYmruOp4esWkk/wAVjaIaTIh4eQ45ZtDiZ5yu+ho4JujguU8VZaY/E3iMah2J7MVsGagd7NlJ0FtJr31C19952+8NztIAiROpncF5C9XSIyMhwtabTsiIilU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8" name="Picture 12" descr="https://encrypted-tbn0.gstatic.com/images?q=tbn:ANd9GcRXfzc7opZoqgDvVWwssrxcINgNn7hyXiEqarjJ2vC9x23vMzy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029200"/>
            <a:ext cx="2728881" cy="1752600"/>
          </a:xfrm>
          <a:prstGeom prst="rect">
            <a:avLst/>
          </a:prstGeom>
          <a:noFill/>
        </p:spPr>
      </p:pic>
      <p:pic>
        <p:nvPicPr>
          <p:cNvPr id="19470" name="Picture 14" descr="http://www.unionmz.com/images/gallery/svinjarstvo/pijetr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048000"/>
            <a:ext cx="2647406" cy="1447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294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моравка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ресавка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пијетрен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6172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solidFill>
                  <a:schemeClr val="bg1"/>
                </a:solidFill>
              </a:rPr>
              <a:t>мангулица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49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>
                <a:solidFill>
                  <a:schemeClr val="bg1"/>
                </a:solidFill>
              </a:rPr>
              <a:t>ј</a:t>
            </a:r>
            <a:r>
              <a:rPr lang="sr-Cyrl-CS" dirty="0" smtClean="0">
                <a:solidFill>
                  <a:schemeClr val="bg1"/>
                </a:solidFill>
              </a:rPr>
              <a:t>оркшир и бекшир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ОВЧАРСТВО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6" name="Picture 6" descr="http://upload.wikimedia.org/wikipedia/commons/7/7e/Travnicka_prame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791325" cy="50958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57912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000" dirty="0" smtClean="0"/>
              <a:t>праменка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/>
          </a:bodyPr>
          <a:lstStyle/>
          <a:p>
            <a:r>
              <a:rPr lang="sr-Cyrl-CS" dirty="0" smtClean="0"/>
              <a:t>ЖИВИНАРСТВО</a:t>
            </a:r>
            <a:br>
              <a:rPr lang="sr-Cyrl-C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i49.tinypic.com/2hfl8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791325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sr-Cyrl-CS" dirty="0" smtClean="0"/>
              <a:t>КОЊАРСТВО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Ергеле коња: Љубичево (Пожаревац) и Зобнатица (Бачка Топола)</a:t>
            </a:r>
          </a:p>
          <a:p>
            <a:endParaRPr lang="en-US" dirty="0"/>
          </a:p>
        </p:txBody>
      </p:sp>
      <p:pic>
        <p:nvPicPr>
          <p:cNvPr id="22530" name="Picture 2" descr="http://www.novosti.rs/upload/images/2012/03/19n/srb-ljubicevo-erg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4673600" cy="3048000"/>
          </a:xfrm>
          <a:prstGeom prst="rect">
            <a:avLst/>
          </a:prstGeom>
          <a:noFill/>
        </p:spPr>
      </p:pic>
      <p:pic>
        <p:nvPicPr>
          <p:cNvPr id="22532" name="Picture 4" descr="http://www.javolimsrbiju.rs/pub/page/Zobna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733800"/>
            <a:ext cx="416242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105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СТОЧАРСТВО, ЛОВ И РИБОЛОВ</vt:lpstr>
      <vt:lpstr>Slide 2</vt:lpstr>
      <vt:lpstr>Slide 3</vt:lpstr>
      <vt:lpstr>СТОЧАРСТВО У ПРОШЛОСТИ И ДАНАС </vt:lpstr>
      <vt:lpstr>ГОВЕДАРСТВО</vt:lpstr>
      <vt:lpstr>СВИЊАРСТВО</vt:lpstr>
      <vt:lpstr>ОВЧАРСТВО</vt:lpstr>
      <vt:lpstr>ЖИВИНАРСТВО </vt:lpstr>
      <vt:lpstr>КОЊАРСТВО</vt:lpstr>
      <vt:lpstr>ЛОВ И РИБОЛОВ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8</cp:revision>
  <dcterms:created xsi:type="dcterms:W3CDTF">2013-02-22T12:06:39Z</dcterms:created>
  <dcterms:modified xsi:type="dcterms:W3CDTF">2013-02-22T12:56:18Z</dcterms:modified>
</cp:coreProperties>
</file>