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E88B-17AD-40DA-A62D-9CB6DCF42488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E0835-4723-4281-BDCA-9AF1651B15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9600" b="1" dirty="0" smtClean="0"/>
              <a:t>СУНЧЕВ СИСТЕМ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Да поновимо...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Која васионска тела чине Сунчев систем?</a:t>
            </a:r>
            <a:endParaRPr lang="en-US" dirty="0"/>
          </a:p>
          <a:p>
            <a:r>
              <a:rPr lang="sr-Cyrl-RS" dirty="0" smtClean="0"/>
              <a:t>Која је разлика између звезда и планета?</a:t>
            </a:r>
            <a:endParaRPr lang="en-US" dirty="0"/>
          </a:p>
          <a:p>
            <a:r>
              <a:rPr lang="sr-Cyrl-RS" dirty="0" smtClean="0"/>
              <a:t>Шта су сателити?</a:t>
            </a:r>
            <a:endParaRPr lang="en-US" dirty="0"/>
          </a:p>
          <a:p>
            <a:r>
              <a:rPr lang="sr-Cyrl-RS" dirty="0" smtClean="0"/>
              <a:t>Шта су Месечеве мене? </a:t>
            </a:r>
            <a:endParaRPr lang="en-US" dirty="0"/>
          </a:p>
          <a:p>
            <a:r>
              <a:rPr lang="sr-Cyrl-RS" dirty="0" smtClean="0"/>
              <a:t>Како настаје помрачење Месеца и Сунца?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ДОМАЋИ ЗАДАТАК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Нацртати Сунчев систем и поновити све што смо учили о географији као науци и васиони и васионским телима.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се подсетимо...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Која васионска тела смо спомињали на прошлом часу? </a:t>
            </a:r>
            <a:endParaRPr lang="en-US" dirty="0"/>
          </a:p>
          <a:p>
            <a:r>
              <a:rPr lang="sr-Cyrl-RS" dirty="0" smtClean="0"/>
              <a:t>Шта знаш о звездама? </a:t>
            </a:r>
            <a:endParaRPr lang="en-US" dirty="0"/>
          </a:p>
          <a:p>
            <a:r>
              <a:rPr lang="sr-Cyrl-RS" dirty="0" smtClean="0"/>
              <a:t>Шта је галаксија и како се зове наша галаксија? </a:t>
            </a:r>
            <a:endParaRPr lang="en-US" dirty="0"/>
          </a:p>
          <a:p>
            <a:r>
              <a:rPr lang="sr-Cyrl-RS" dirty="0" smtClean="0"/>
              <a:t>Шта је васиона и како се још назива? </a:t>
            </a:r>
            <a:endParaRPr lang="en-US" dirty="0"/>
          </a:p>
          <a:p>
            <a:r>
              <a:rPr lang="sr-Cyrl-RS" dirty="0" smtClean="0"/>
              <a:t>Како се зове наука која проучава васиону? </a:t>
            </a:r>
            <a:endParaRPr lang="en-US" dirty="0"/>
          </a:p>
          <a:p>
            <a:r>
              <a:rPr lang="sr-Cyrl-RS" dirty="0" smtClean="0"/>
              <a:t>Шта је светлосна година?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Сунчев систем чине: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Сунце</a:t>
            </a:r>
          </a:p>
          <a:p>
            <a:r>
              <a:rPr lang="sr-Cyrl-RS" dirty="0"/>
              <a:t>п</a:t>
            </a:r>
            <a:r>
              <a:rPr lang="sr-Cyrl-RS" dirty="0" smtClean="0"/>
              <a:t>ланете </a:t>
            </a:r>
          </a:p>
          <a:p>
            <a:r>
              <a:rPr lang="sr-Cyrl-RS" dirty="0"/>
              <a:t>с</a:t>
            </a:r>
            <a:r>
              <a:rPr lang="sr-Cyrl-RS" dirty="0" smtClean="0"/>
              <a:t>ателити</a:t>
            </a:r>
          </a:p>
          <a:p>
            <a:r>
              <a:rPr lang="sr-Cyrl-RS" dirty="0"/>
              <a:t>п</a:t>
            </a:r>
            <a:r>
              <a:rPr lang="sr-Cyrl-RS" dirty="0" smtClean="0"/>
              <a:t>ланетоиди или астероиди</a:t>
            </a:r>
          </a:p>
          <a:p>
            <a:r>
              <a:rPr lang="sr-Cyrl-RS" dirty="0"/>
              <a:t>к</a:t>
            </a:r>
            <a:r>
              <a:rPr lang="sr-Cyrl-RS" dirty="0" smtClean="0"/>
              <a:t>омете</a:t>
            </a:r>
          </a:p>
          <a:p>
            <a:r>
              <a:rPr lang="sr-Cyrl-RS" dirty="0" smtClean="0"/>
              <a:t>метеориди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СУНЦЕ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150 000 000 км је удаљено од Земље</a:t>
            </a:r>
          </a:p>
          <a:p>
            <a:r>
              <a:rPr lang="sr-Cyrl-RS" dirty="0" smtClean="0"/>
              <a:t>109 пута је веће од Земље</a:t>
            </a:r>
          </a:p>
          <a:p>
            <a:r>
              <a:rPr lang="sr-Cyrl-RS" dirty="0" smtClean="0"/>
              <a:t>6000˚С је температура на површини</a:t>
            </a:r>
          </a:p>
          <a:p>
            <a:r>
              <a:rPr lang="sr-Cyrl-RS" dirty="0"/>
              <a:t>п</a:t>
            </a:r>
            <a:r>
              <a:rPr lang="sr-Cyrl-RS" dirty="0" smtClean="0"/>
              <a:t>ротуберанце  </a:t>
            </a:r>
          </a:p>
          <a:p>
            <a:r>
              <a:rPr lang="sr-Cyrl-RS" dirty="0" smtClean="0"/>
              <a:t>Сунчеве пеге </a:t>
            </a:r>
            <a:endParaRPr lang="en-US" dirty="0"/>
          </a:p>
        </p:txBody>
      </p:sp>
      <p:pic>
        <p:nvPicPr>
          <p:cNvPr id="8194" name="Picture 2" descr="Image result for protuber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643314"/>
            <a:ext cx="3905277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7150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</a:t>
            </a:r>
            <a:r>
              <a:rPr lang="sr-Cyrl-RS" dirty="0" smtClean="0"/>
              <a:t>ламени праменови - протуберанце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ПЛАНЕТЕ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</a:t>
            </a:r>
            <a:r>
              <a:rPr lang="sr-Cyrl-RS" dirty="0" smtClean="0"/>
              <a:t>амна и хладна васионска тела</a:t>
            </a:r>
          </a:p>
          <a:p>
            <a:r>
              <a:rPr lang="sr-Cyrl-RS" dirty="0"/>
              <a:t>н</a:t>
            </a:r>
            <a:r>
              <a:rPr lang="sr-Cyrl-RS" dirty="0" smtClean="0"/>
              <a:t>емају своју светлост и топлоту</a:t>
            </a:r>
          </a:p>
          <a:p>
            <a:r>
              <a:rPr lang="sr-Cyrl-RS" dirty="0"/>
              <a:t>о</a:t>
            </a:r>
            <a:r>
              <a:rPr lang="sr-Cyrl-RS" dirty="0" smtClean="0"/>
              <a:t>рбита – пут који планета прави око Сунца</a:t>
            </a:r>
          </a:p>
          <a:p>
            <a:r>
              <a:rPr lang="sr-Cyrl-RS" dirty="0"/>
              <a:t>у</a:t>
            </a:r>
            <a:r>
              <a:rPr lang="sr-Cyrl-RS" dirty="0" smtClean="0"/>
              <a:t>нутрашње планете: Меркур, Венера, Земља и Марс (мале и чврсте)</a:t>
            </a:r>
          </a:p>
          <a:p>
            <a:r>
              <a:rPr lang="sr-Cyrl-RS" dirty="0"/>
              <a:t>с</a:t>
            </a:r>
            <a:r>
              <a:rPr lang="sr-Cyrl-RS" dirty="0" smtClean="0"/>
              <a:t>пољашње планете: Јупитер, Сатурн, Уран и Нептун (велике и гасовите)</a:t>
            </a:r>
          </a:p>
          <a:p>
            <a:r>
              <a:rPr lang="sr-Cyrl-RS" dirty="0"/>
              <a:t>п</a:t>
            </a:r>
            <a:r>
              <a:rPr lang="sr-Cyrl-RS" dirty="0" smtClean="0"/>
              <a:t>атуљасте планете: Плутон, Церес...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САТЕЛИТИ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sr-Cyrl-RS" dirty="0"/>
              <a:t>п</a:t>
            </a:r>
            <a:r>
              <a:rPr lang="sr-Cyrl-RS" dirty="0" smtClean="0"/>
              <a:t>риродни пратиоци планета</a:t>
            </a:r>
          </a:p>
          <a:p>
            <a:r>
              <a:rPr lang="sr-Cyrl-RS" dirty="0" smtClean="0"/>
              <a:t>Месец је Земљин природни сателит</a:t>
            </a:r>
          </a:p>
          <a:p>
            <a:r>
              <a:rPr lang="sr-Cyrl-RS" dirty="0"/>
              <a:t>в</a:t>
            </a:r>
            <a:r>
              <a:rPr lang="sr-Cyrl-RS" dirty="0" smtClean="0"/>
              <a:t>ештачки сателити</a:t>
            </a:r>
          </a:p>
          <a:p>
            <a:r>
              <a:rPr lang="sr-Cyrl-RS" dirty="0" smtClean="0"/>
              <a:t>Месечеве мене су различити облици Месеца које видимо са Земље</a:t>
            </a:r>
          </a:p>
        </p:txBody>
      </p:sp>
      <p:pic>
        <p:nvPicPr>
          <p:cNvPr id="6148" name="Picture 4" descr="Image result for pomra&amp;ccaron;enje sunca i mese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14818"/>
            <a:ext cx="3048022" cy="2286017"/>
          </a:xfrm>
          <a:prstGeom prst="rect">
            <a:avLst/>
          </a:prstGeom>
          <a:noFill/>
        </p:spPr>
      </p:pic>
      <p:pic>
        <p:nvPicPr>
          <p:cNvPr id="6150" name="Picture 6" descr="Image result for pomra&amp;ccaron;enje sunca i mese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214818"/>
            <a:ext cx="5019675" cy="20669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57620" y="635795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</a:t>
            </a:r>
            <a:r>
              <a:rPr lang="sr-Cyrl-RS" dirty="0" smtClean="0"/>
              <a:t>омрачење Месеца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ПЛАНЕТОИДИ (АСТЕРОИДИ)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</a:t>
            </a:r>
            <a:r>
              <a:rPr lang="sr-Cyrl-RS" dirty="0" smtClean="0"/>
              <a:t>але планете</a:t>
            </a:r>
          </a:p>
          <a:p>
            <a:r>
              <a:rPr lang="sr-Cyrl-RS" dirty="0" smtClean="0"/>
              <a:t>чврста, тамна васионска тела неправилног облика</a:t>
            </a:r>
            <a:endParaRPr lang="en-US" dirty="0"/>
          </a:p>
        </p:txBody>
      </p:sp>
      <p:pic>
        <p:nvPicPr>
          <p:cNvPr id="5122" name="Picture 2" descr="Image result for asteroidi Mars Jupi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876"/>
            <a:ext cx="3229401" cy="26432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71934" y="521495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</a:t>
            </a:r>
            <a:r>
              <a:rPr lang="sr-Cyrl-RS" dirty="0" smtClean="0"/>
              <a:t>ојас астероида између Марса и Јупитера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КОМЕТЕ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‘’звезде репатице’’</a:t>
            </a:r>
          </a:p>
          <a:p>
            <a:r>
              <a:rPr lang="sr-Cyrl-RS" dirty="0"/>
              <a:t>в</a:t>
            </a:r>
            <a:r>
              <a:rPr lang="sr-Cyrl-RS" dirty="0" smtClean="0"/>
              <a:t>асионска тела од космичке прашине, стеновитих комада и залеђених гасова</a:t>
            </a:r>
          </a:p>
          <a:p>
            <a:r>
              <a:rPr lang="sr-Cyrl-RS" dirty="0" smtClean="0"/>
              <a:t>Халејева комета</a:t>
            </a:r>
            <a:endParaRPr lang="en-US" dirty="0"/>
          </a:p>
        </p:txBody>
      </p:sp>
      <p:pic>
        <p:nvPicPr>
          <p:cNvPr id="4098" name="Picture 2" descr="Image result for halejeva kome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571876"/>
            <a:ext cx="4021695" cy="2714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535782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Халејева комета пролази поред Земље сваких 76 година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МЕТЕОРИДИ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‘’звезде падалице’’</a:t>
            </a:r>
          </a:p>
          <a:p>
            <a:r>
              <a:rPr lang="sr-Cyrl-RS" dirty="0" smtClean="0"/>
              <a:t>‘’васионско камење’’</a:t>
            </a:r>
          </a:p>
          <a:p>
            <a:r>
              <a:rPr lang="sr-Cyrl-RS" dirty="0"/>
              <a:t>м</a:t>
            </a:r>
            <a:r>
              <a:rPr lang="sr-Cyrl-RS" dirty="0" smtClean="0"/>
              <a:t>етеориди – метеори – метеорити</a:t>
            </a:r>
          </a:p>
          <a:p>
            <a:r>
              <a:rPr lang="sr-Cyrl-RS" dirty="0"/>
              <a:t>м</a:t>
            </a:r>
            <a:r>
              <a:rPr lang="sr-Cyrl-RS" dirty="0" smtClean="0"/>
              <a:t>етеориски кратери</a:t>
            </a:r>
          </a:p>
          <a:p>
            <a:endParaRPr lang="en-US" dirty="0"/>
          </a:p>
        </p:txBody>
      </p:sp>
      <p:pic>
        <p:nvPicPr>
          <p:cNvPr id="3074" name="Picture 2" descr="Image result for meteori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071942"/>
            <a:ext cx="5000659" cy="25003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29322" y="592933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м</a:t>
            </a:r>
            <a:r>
              <a:rPr lang="sr-Cyrl-RS" dirty="0" smtClean="0"/>
              <a:t>етеорска киша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СУНЧЕВ СИСТЕМ</vt:lpstr>
      <vt:lpstr>Да се подсетимо...</vt:lpstr>
      <vt:lpstr>Сунчев систем чине:</vt:lpstr>
      <vt:lpstr>СУНЦЕ</vt:lpstr>
      <vt:lpstr>ПЛАНЕТЕ</vt:lpstr>
      <vt:lpstr>САТЕЛИТИ</vt:lpstr>
      <vt:lpstr>ПЛАНЕТОИДИ (АСТЕРОИДИ)</vt:lpstr>
      <vt:lpstr>КОМЕТЕ</vt:lpstr>
      <vt:lpstr>МЕТЕОРИДИ</vt:lpstr>
      <vt:lpstr>Да поновимо...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Gaga</dc:creator>
  <cp:lastModifiedBy>Gaga</cp:lastModifiedBy>
  <cp:revision>11</cp:revision>
  <dcterms:created xsi:type="dcterms:W3CDTF">2016-09-24T18:31:31Z</dcterms:created>
  <dcterms:modified xsi:type="dcterms:W3CDTF">2016-09-24T19:36:20Z</dcterms:modified>
</cp:coreProperties>
</file>