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9F2-0359-4740-B2F8-469D74506D5E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320-8115-4D23-981E-F0128B81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9F2-0359-4740-B2F8-469D74506D5E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320-8115-4D23-981E-F0128B81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9F2-0359-4740-B2F8-469D74506D5E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320-8115-4D23-981E-F0128B81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9F2-0359-4740-B2F8-469D74506D5E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320-8115-4D23-981E-F0128B81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9F2-0359-4740-B2F8-469D74506D5E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320-8115-4D23-981E-F0128B81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9F2-0359-4740-B2F8-469D74506D5E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320-8115-4D23-981E-F0128B81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9F2-0359-4740-B2F8-469D74506D5E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320-8115-4D23-981E-F0128B81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9F2-0359-4740-B2F8-469D74506D5E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320-8115-4D23-981E-F0128B81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9F2-0359-4740-B2F8-469D74506D5E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320-8115-4D23-981E-F0128B81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9F2-0359-4740-B2F8-469D74506D5E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320-8115-4D23-981E-F0128B81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9F2-0359-4740-B2F8-469D74506D5E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320-8115-4D23-981E-F0128B81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F69F2-0359-4740-B2F8-469D74506D5E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ED320-8115-4D23-981E-F0128B81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i1116.photobucket.com/albums/k562/solarisdr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200400"/>
            <a:ext cx="541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400" dirty="0" smtClean="0">
                <a:solidFill>
                  <a:schemeClr val="bg1"/>
                </a:solidFill>
                <a:latin typeface="Goudy Stout" pitchFamily="18" charset="0"/>
              </a:rPr>
              <a:t>TROPSKE - kišne </a:t>
            </a:r>
            <a:r>
              <a:rPr lang="sr-Latn-CS" sz="4400" dirty="0" smtClean="0">
                <a:solidFill>
                  <a:schemeClr val="bg1"/>
                </a:solidFill>
                <a:latin typeface="Goudy Stout" pitchFamily="18" charset="0"/>
              </a:rPr>
              <a:t>ŠUME</a:t>
            </a:r>
            <a:endParaRPr lang="en-US" sz="4400" dirty="0">
              <a:solidFill>
                <a:schemeClr val="bg1"/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sr-Latn-CS" sz="3600" dirty="0" smtClean="0">
                <a:latin typeface="Goudy Stout" pitchFamily="18" charset="0"/>
              </a:rPr>
              <a:t>EKVATORSKA I MONSUNSKA KLIMA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Autofit/>
          </a:bodyPr>
          <a:lstStyle/>
          <a:p>
            <a:r>
              <a:rPr lang="sr-Latn-CS" sz="2800" dirty="0" smtClean="0"/>
              <a:t>EKVATORSKA KLIMA – oko Ekvatora</a:t>
            </a:r>
          </a:p>
          <a:p>
            <a:pPr>
              <a:buNone/>
            </a:pPr>
            <a:endParaRPr lang="sr-Latn-CS" sz="2800" dirty="0" smtClean="0"/>
          </a:p>
          <a:p>
            <a:r>
              <a:rPr lang="sr-Latn-CS" sz="2800" dirty="0" smtClean="0"/>
              <a:t>MONSUNSKA KLIMA – južna i jugoistočna Azija</a:t>
            </a:r>
          </a:p>
          <a:p>
            <a:r>
              <a:rPr lang="sr-Latn-CS" sz="2800" dirty="0" smtClean="0"/>
              <a:t>MONSUN je vetar koji leti duva sa Indijskog okeana prema  kopnu i donosi puno kiše, a zimi duva sa kopna prema okeanu i donosi suvo vreme</a:t>
            </a:r>
          </a:p>
          <a:p>
            <a:endParaRPr lang="en-US" sz="2800" dirty="0"/>
          </a:p>
        </p:txBody>
      </p:sp>
      <p:pic>
        <p:nvPicPr>
          <p:cNvPr id="14342" name="Picture 6" descr="Padav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676400"/>
            <a:ext cx="1143000" cy="990600"/>
          </a:xfrm>
          <a:prstGeom prst="rect">
            <a:avLst/>
          </a:prstGeom>
          <a:noFill/>
        </p:spPr>
      </p:pic>
      <p:pic>
        <p:nvPicPr>
          <p:cNvPr id="8" name="Picture 4" descr="http://www.subotica.com/files/news/6/4/6/11646/11646-let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19200"/>
            <a:ext cx="1625600" cy="1219200"/>
          </a:xfrm>
          <a:prstGeom prst="rect">
            <a:avLst/>
          </a:prstGeom>
          <a:noFill/>
        </p:spPr>
      </p:pic>
      <p:pic>
        <p:nvPicPr>
          <p:cNvPr id="14344" name="Picture 8" descr="http://8pteam1.wikispaces.com/file/view/MonsoonCartoon.jpg/241932114/780x411/MonsoonCarto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495800"/>
            <a:ext cx="4457700" cy="2082383"/>
          </a:xfrm>
          <a:prstGeom prst="rect">
            <a:avLst/>
          </a:prstGeom>
          <a:noFill/>
        </p:spPr>
      </p:pic>
      <p:pic>
        <p:nvPicPr>
          <p:cNvPr id="14346" name="Picture 10" descr="http://cdn.physorg.com/newman/gfx/news/hires/bangladesh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038600"/>
            <a:ext cx="1818084" cy="27059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9000" y="4191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>
                <a:solidFill>
                  <a:schemeClr val="bg1"/>
                </a:solidFill>
              </a:rPr>
              <a:t>Kišni monsun u Indiji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urbancult.hr/Images/im.ashx?Id=205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40202"/>
            <a:ext cx="8355768" cy="606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latin typeface="Goudy Stout" pitchFamily="18" charset="0"/>
              </a:rPr>
              <a:t>SELVASI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Južna Amerika (oko reke Amazon)</a:t>
            </a:r>
          </a:p>
          <a:p>
            <a:endParaRPr lang="en-US" dirty="0"/>
          </a:p>
        </p:txBody>
      </p:sp>
      <p:pic>
        <p:nvPicPr>
          <p:cNvPr id="1030" name="Picture 6" descr="http://www.kelioniuakademija.lt/gallery/1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4857748" cy="3886200"/>
          </a:xfrm>
          <a:prstGeom prst="rect">
            <a:avLst/>
          </a:prstGeom>
          <a:noFill/>
        </p:spPr>
      </p:pic>
      <p:pic>
        <p:nvPicPr>
          <p:cNvPr id="1034" name="Picture 10" descr="http://2.bp.blogspot.com/_Xyaxqnhy-VA/Sw8EycjfyhI/AAAAAAAAAKw/kNxX-DMzz6w/s1600/amazon_evi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0"/>
            <a:ext cx="268877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latin typeface="Goudy Stout" pitchFamily="18" charset="0"/>
              </a:rPr>
              <a:t>PRAŠUME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Afrika (oko reke Kongo, Gvinejski zaliv i Madagaskar)</a:t>
            </a:r>
          </a:p>
          <a:p>
            <a:endParaRPr lang="en-US" dirty="0"/>
          </a:p>
        </p:txBody>
      </p:sp>
      <p:pic>
        <p:nvPicPr>
          <p:cNvPr id="17410" name="Picture 2" descr="http://www.politika.rs/uploads/editor/image/2_-Basen-Ko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3124200" cy="1910705"/>
          </a:xfrm>
          <a:prstGeom prst="rect">
            <a:avLst/>
          </a:prstGeom>
          <a:noFill/>
        </p:spPr>
      </p:pic>
      <p:pic>
        <p:nvPicPr>
          <p:cNvPr id="17414" name="Picture 6" descr="http://www.skole.hr/upload/portalzaskole/images/newsimg/4474/Image/congo-rive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819400"/>
            <a:ext cx="491900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latin typeface="Goudy Stout" pitchFamily="18" charset="0"/>
              </a:rPr>
              <a:t>DŽUNGLE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Azija</a:t>
            </a:r>
          </a:p>
          <a:p>
            <a:endParaRPr lang="en-US" dirty="0"/>
          </a:p>
        </p:txBody>
      </p:sp>
      <p:pic>
        <p:nvPicPr>
          <p:cNvPr id="18434" name="Picture 2" descr="Soubor:Jungl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95400"/>
            <a:ext cx="5638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latin typeface="Goudy Stout" pitchFamily="18" charset="0"/>
              </a:rPr>
              <a:t>BILJNI SVET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www.laru-fenster.de/images/mahago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1497297" cy="1676400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f/f3/Swietenia_mahagoni_Ypey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1770503" cy="3152775"/>
          </a:xfrm>
          <a:prstGeom prst="rect">
            <a:avLst/>
          </a:prstGeom>
          <a:noFill/>
        </p:spPr>
      </p:pic>
      <p:pic>
        <p:nvPicPr>
          <p:cNvPr id="19462" name="Picture 6" descr="http://sphotos-a.xx.fbcdn.net/hphotos-ash3/168079_163239043723340_275097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219200"/>
            <a:ext cx="2946398" cy="2209799"/>
          </a:xfrm>
          <a:prstGeom prst="rect">
            <a:avLst/>
          </a:prstGeom>
          <a:noFill/>
        </p:spPr>
      </p:pic>
      <p:pic>
        <p:nvPicPr>
          <p:cNvPr id="19464" name="Picture 8" descr="http://www.punmiris.com/images/sastojci/f.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295400"/>
            <a:ext cx="2133600" cy="2133600"/>
          </a:xfrm>
          <a:prstGeom prst="rect">
            <a:avLst/>
          </a:prstGeom>
          <a:noFill/>
        </p:spPr>
      </p:pic>
      <p:pic>
        <p:nvPicPr>
          <p:cNvPr id="19466" name="Picture 10" descr="http://4.bp.blogspot.com/_uEDJGWtOuQU/TR-GW3JJXtI/AAAAAAAAAG4/KjkYPbOMhzs/s1600/kaka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886200"/>
            <a:ext cx="2186065" cy="2667000"/>
          </a:xfrm>
          <a:prstGeom prst="rect">
            <a:avLst/>
          </a:prstGeom>
          <a:noFill/>
        </p:spPr>
      </p:pic>
      <p:pic>
        <p:nvPicPr>
          <p:cNvPr id="19468" name="Picture 12" descr="http://hkdnapredak.com/root/images/stories/AbonosTribina2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810000"/>
            <a:ext cx="3064168" cy="2590800"/>
          </a:xfrm>
          <a:prstGeom prst="rect">
            <a:avLst/>
          </a:prstGeom>
          <a:noFill/>
        </p:spPr>
      </p:pic>
      <p:pic>
        <p:nvPicPr>
          <p:cNvPr id="19470" name="Picture 14" descr="http://www.kpr.sk/afotoarchivn/artocarpus_odoratissimus_plod_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572000"/>
            <a:ext cx="2743200" cy="2057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114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mahagoni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3048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tikovo drvo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3124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sandalovo drvo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hlebno drvo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kakaovac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396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abonos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montenegrowa.org/images/ab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0242"/>
            <a:ext cx="5715000" cy="4506058"/>
          </a:xfrm>
          <a:prstGeom prst="rect">
            <a:avLst/>
          </a:prstGeom>
          <a:noFill/>
        </p:spPr>
      </p:pic>
      <p:pic>
        <p:nvPicPr>
          <p:cNvPr id="20486" name="Picture 6" descr="http://www.herbateka.eu/slike/cimet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648200"/>
            <a:ext cx="2857500" cy="1857376"/>
          </a:xfrm>
          <a:prstGeom prst="rect">
            <a:avLst/>
          </a:prstGeom>
          <a:noFill/>
        </p:spPr>
      </p:pic>
      <p:pic>
        <p:nvPicPr>
          <p:cNvPr id="20488" name="Picture 8" descr="http://www.zajd.co.rs/profesionali_veding_aparati_za_kafu_tople_i_hladne_napitke2/images/stories/pava%20mi%20se/Ethiop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114800"/>
            <a:ext cx="44196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228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kaučukovo drvo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724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cimet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617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kafa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75</TotalTime>
  <Words>88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EKVATORSKA I MONSUNSKA KLIMA </vt:lpstr>
      <vt:lpstr>Slide 3</vt:lpstr>
      <vt:lpstr>SELVASI</vt:lpstr>
      <vt:lpstr>PRAŠUME</vt:lpstr>
      <vt:lpstr>DŽUNGLE</vt:lpstr>
      <vt:lpstr>BILJNI SVET</vt:lpstr>
      <vt:lpstr>Slide 8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Gaga</dc:creator>
  <cp:lastModifiedBy>GAGA</cp:lastModifiedBy>
  <cp:revision>18</cp:revision>
  <dcterms:created xsi:type="dcterms:W3CDTF">2012-10-08T14:18:49Z</dcterms:created>
  <dcterms:modified xsi:type="dcterms:W3CDTF">2014-10-17T09:35:26Z</dcterms:modified>
</cp:coreProperties>
</file>