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600B-773A-4ADE-BEAC-1266EFFAF8D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98CB-6D13-4E5E-B405-2F607F4AF0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/>
              <a:t>ЗЕМЉИШТЕ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СМОНИЦЕ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r>
              <a:rPr lang="sr-Cyrl-RS" dirty="0" smtClean="0"/>
              <a:t>Шумадија, Источна Србија</a:t>
            </a:r>
          </a:p>
          <a:p>
            <a:r>
              <a:rPr lang="sr-Cyrl-RS" dirty="0"/>
              <a:t>п</a:t>
            </a:r>
            <a:r>
              <a:rPr lang="sr-Cyrl-RS" dirty="0" smtClean="0"/>
              <a:t>лодна, глиновита и збијена земљишта</a:t>
            </a:r>
            <a:endParaRPr lang="en-US" dirty="0"/>
          </a:p>
        </p:txBody>
      </p:sp>
      <p:pic>
        <p:nvPicPr>
          <p:cNvPr id="22530" name="Picture 2" descr="http://web2.mendelu.cz/af_291_projekty2/vseo/files/198/16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728031" cy="50806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94116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Смонице у сушним периодима имају пукотине, а у влажним су лепљива земљишта.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ГАЈЊАЧЕ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с</a:t>
            </a:r>
            <a:r>
              <a:rPr lang="sr-Cyrl-RS" dirty="0" smtClean="0"/>
              <a:t>редње плодно земљиште</a:t>
            </a:r>
          </a:p>
          <a:p>
            <a:r>
              <a:rPr lang="sr-Cyrl-RS" dirty="0"/>
              <a:t>в</a:t>
            </a:r>
            <a:r>
              <a:rPr lang="sr-Cyrl-RS" dirty="0" smtClean="0"/>
              <a:t>оћарство и виноградарство</a:t>
            </a:r>
          </a:p>
          <a:p>
            <a:endParaRPr lang="en-US" dirty="0"/>
          </a:p>
        </p:txBody>
      </p:sp>
      <p:pic>
        <p:nvPicPr>
          <p:cNvPr id="23554" name="Picture 2" descr="http://static.panoramio.com/photos/large/62724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6952"/>
            <a:ext cx="4892101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</a:t>
            </a:r>
            <a:r>
              <a:rPr lang="sr-Cyrl-RS" dirty="0" smtClean="0"/>
              <a:t>умски пропланак - гај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ПЛАНИНСКА ЗЕМЉИШТА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подзоли - испрана земљишта сиве боје</a:t>
            </a:r>
          </a:p>
          <a:p>
            <a:r>
              <a:rPr lang="sr-Cyrl-RS" dirty="0"/>
              <a:t>р</a:t>
            </a:r>
            <a:r>
              <a:rPr lang="sr-Cyrl-RS" dirty="0" smtClean="0"/>
              <a:t>ендзине – ливаде и пашњаци</a:t>
            </a:r>
          </a:p>
          <a:p>
            <a:r>
              <a:rPr lang="sr-Cyrl-RS" dirty="0"/>
              <a:t>р</a:t>
            </a:r>
            <a:r>
              <a:rPr lang="sr-Cyrl-RS" dirty="0" smtClean="0"/>
              <a:t>анкери – плитка земљишта</a:t>
            </a:r>
            <a:endParaRPr lang="en-US" dirty="0"/>
          </a:p>
        </p:txBody>
      </p:sp>
      <p:pic>
        <p:nvPicPr>
          <p:cNvPr id="24578" name="Picture 2" descr="https://upload.wikimedia.org/wikipedia/commons/d/d2/Podzol-s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973281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зола (рус.) - пепео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ЕРОЗИЈА ТЛА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sr-Cyrl-RS" dirty="0"/>
              <a:t>и</a:t>
            </a:r>
            <a:r>
              <a:rPr lang="sr-Cyrl-RS" dirty="0" smtClean="0"/>
              <a:t>спирање и одношење плодних састојака</a:t>
            </a:r>
          </a:p>
          <a:p>
            <a:r>
              <a:rPr lang="sr-Cyrl-RS" dirty="0"/>
              <a:t>з</a:t>
            </a:r>
            <a:r>
              <a:rPr lang="sr-Cyrl-RS" dirty="0" smtClean="0"/>
              <a:t>ависи од типа земљишта, нагиба терена, вегетације, количине падавина и начина обраде земљишта</a:t>
            </a:r>
          </a:p>
        </p:txBody>
      </p:sp>
      <p:pic>
        <p:nvPicPr>
          <p:cNvPr id="25602" name="Picture 2" descr="http://www.efoto.lt/files/images/23835/upload-23835-123818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3025991" cy="4032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0932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е</a:t>
            </a:r>
            <a:r>
              <a:rPr lang="sr-Cyrl-RS" dirty="0" smtClean="0"/>
              <a:t>розијом је угрожено је 80% територије Србије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 поновимо...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/>
              <a:t>Који су основни типови земљишта заступљени у Србији?</a:t>
            </a:r>
            <a:endParaRPr lang="en-US" dirty="0"/>
          </a:p>
          <a:p>
            <a:r>
              <a:rPr lang="sr-Cyrl-CS" dirty="0"/>
              <a:t>Каква је плодност земљишта у појединим деловима Србије?</a:t>
            </a:r>
            <a:endParaRPr lang="en-US" dirty="0"/>
          </a:p>
          <a:p>
            <a:r>
              <a:rPr lang="sr-Cyrl-CS" dirty="0"/>
              <a:t>Која земљишта су најпогоднија за узгој житарица?</a:t>
            </a:r>
            <a:endParaRPr lang="en-US" dirty="0"/>
          </a:p>
          <a:p>
            <a:r>
              <a:rPr lang="sr-Cyrl-CS" dirty="0"/>
              <a:t>Која земљишта су погодна за воћарство и виноградарство?</a:t>
            </a:r>
            <a:endParaRPr lang="en-US" dirty="0"/>
          </a:p>
          <a:p>
            <a:r>
              <a:rPr lang="sr-Cyrl-CS" smtClean="0"/>
              <a:t>Како човек утиче на ерозију тла?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немој карти нацртај карту Типови земљишта у Србији (уџбеник стр. 59)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 се подсетимо...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Шта је литосфера?</a:t>
            </a:r>
            <a:endParaRPr lang="en-US" dirty="0"/>
          </a:p>
          <a:p>
            <a:r>
              <a:rPr lang="sr-Cyrl-CS" dirty="0"/>
              <a:t>Који тип рељефа преовлађује на територији Србије?</a:t>
            </a:r>
            <a:endParaRPr lang="en-US" dirty="0"/>
          </a:p>
          <a:p>
            <a:r>
              <a:rPr lang="sr-Cyrl-CS" dirty="0"/>
              <a:t>Који су основни климатски типови на територији Србије?</a:t>
            </a:r>
            <a:endParaRPr lang="en-US" dirty="0"/>
          </a:p>
          <a:p>
            <a:r>
              <a:rPr lang="sr-Cyrl-CS" dirty="0"/>
              <a:t>Шта су степе?</a:t>
            </a:r>
            <a:endParaRPr lang="en-US" dirty="0"/>
          </a:p>
          <a:p>
            <a:r>
              <a:rPr lang="sr-Cyrl-CS" dirty="0"/>
              <a:t>Који су најплоднији предели наше земље?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Шта је земљиште?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Земљиште </a:t>
            </a:r>
            <a:r>
              <a:rPr lang="sr-Cyrl-CS" dirty="0" smtClean="0"/>
              <a:t>или тло је </a:t>
            </a:r>
            <a:r>
              <a:rPr lang="sr-Cyrl-CS" dirty="0" smtClean="0"/>
              <a:t>танак, растресити, </a:t>
            </a:r>
            <a:r>
              <a:rPr lang="sr-Cyrl-CS" dirty="0" smtClean="0"/>
              <a:t>површински</a:t>
            </a:r>
            <a:r>
              <a:rPr lang="sr-Cyrl-CS" dirty="0"/>
              <a:t>, </a:t>
            </a:r>
            <a:r>
              <a:rPr lang="sr-Cyrl-CS" dirty="0" smtClean="0"/>
              <a:t>слој </a:t>
            </a:r>
            <a:r>
              <a:rPr lang="sr-Cyrl-CS" dirty="0"/>
              <a:t>литосфере. </a:t>
            </a:r>
            <a:endParaRPr lang="en-US" dirty="0"/>
          </a:p>
          <a:p>
            <a:r>
              <a:rPr lang="sr-Cyrl-RS" dirty="0" smtClean="0"/>
              <a:t>Земљиште настаје распадањем стена и органских материја.</a:t>
            </a:r>
            <a:endParaRPr lang="en-US" dirty="0"/>
          </a:p>
        </p:txBody>
      </p:sp>
      <p:pic>
        <p:nvPicPr>
          <p:cNvPr id="1026" name="Picture 2" descr="http://www.ekapija.com/dokumenti/zemljiste_13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2857500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530120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Да би се формирао слој земљишта дебљине 2-3 см потребно је 200 до 1000 година!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/>
              <a:t>Који фактори утичу на постанак и особине земљишта?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Фактори који утичу на постанак и особине земљишта су: стеновита подлога, рељеф, клима и живи свет.</a:t>
            </a:r>
            <a:endParaRPr lang="en-US" dirty="0"/>
          </a:p>
          <a:p>
            <a:endParaRPr lang="en-US" dirty="0"/>
          </a:p>
        </p:txBody>
      </p:sp>
      <p:pic>
        <p:nvPicPr>
          <p:cNvPr id="16386" name="Picture 2" descr="http://californiaquarryproducts.com/images/Humus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5036720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5733256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Хумус је најплоднији део земљишта.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Који су основни типови земљишта у Србији?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ц</a:t>
            </a:r>
            <a:r>
              <a:rPr lang="sr-Cyrl-RS" dirty="0" smtClean="0"/>
              <a:t>рница (чернозем)</a:t>
            </a:r>
          </a:p>
          <a:p>
            <a:r>
              <a:rPr lang="sr-Cyrl-RS" dirty="0"/>
              <a:t>м</a:t>
            </a:r>
            <a:r>
              <a:rPr lang="sr-Cyrl-RS" dirty="0" smtClean="0"/>
              <a:t>очварна земљишта или ритске црнице</a:t>
            </a:r>
          </a:p>
          <a:p>
            <a:r>
              <a:rPr lang="sr-Cyrl-RS" dirty="0"/>
              <a:t>а</a:t>
            </a:r>
            <a:r>
              <a:rPr lang="sr-Cyrl-RS" dirty="0" smtClean="0"/>
              <a:t>лувијално земљиште</a:t>
            </a:r>
          </a:p>
          <a:p>
            <a:r>
              <a:rPr lang="sr-Cyrl-RS" dirty="0"/>
              <a:t>с</a:t>
            </a:r>
            <a:r>
              <a:rPr lang="sr-Cyrl-RS" dirty="0" smtClean="0"/>
              <a:t>латине</a:t>
            </a:r>
          </a:p>
          <a:p>
            <a:r>
              <a:rPr lang="sr-Cyrl-RS" dirty="0"/>
              <a:t>с</a:t>
            </a:r>
            <a:r>
              <a:rPr lang="sr-Cyrl-RS" dirty="0" smtClean="0"/>
              <a:t>монице</a:t>
            </a:r>
          </a:p>
          <a:p>
            <a:r>
              <a:rPr lang="sr-Cyrl-RS" dirty="0"/>
              <a:t>г</a:t>
            </a:r>
            <a:r>
              <a:rPr lang="sr-Cyrl-RS" dirty="0" smtClean="0"/>
              <a:t>ајњаче</a:t>
            </a:r>
          </a:p>
          <a:p>
            <a:r>
              <a:rPr lang="sr-Cyrl-RS" dirty="0"/>
              <a:t>п</a:t>
            </a:r>
            <a:r>
              <a:rPr lang="sr-Cyrl-RS" dirty="0" smtClean="0"/>
              <a:t>ланинска земљишта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ЦРНИЦА (ЧЕРНОЗЕМ)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Војводина, Мачва, Стиг</a:t>
            </a:r>
          </a:p>
          <a:p>
            <a:r>
              <a:rPr lang="sr-Cyrl-RS" dirty="0"/>
              <a:t>р</a:t>
            </a:r>
            <a:r>
              <a:rPr lang="sr-Cyrl-RS" dirty="0" smtClean="0"/>
              <a:t>астресито и веома плодно земљиште</a:t>
            </a:r>
          </a:p>
          <a:p>
            <a:r>
              <a:rPr lang="sr-Cyrl-RS" dirty="0" smtClean="0"/>
              <a:t>пољопривреда</a:t>
            </a:r>
            <a:endParaRPr lang="en-US" dirty="0"/>
          </a:p>
        </p:txBody>
      </p:sp>
      <p:pic>
        <p:nvPicPr>
          <p:cNvPr id="17410" name="Picture 2" descr="http://www.srbijadanas.net/wp-content/uploads/2013/10/crnica-bugar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5250496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515719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Црница настаје у степским пределима са континенталном климом.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МОЧВАРНА ЗЕМЉИШТА ИЛИ РИТСКЕ ЦРНИЦЕ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в</a:t>
            </a:r>
            <a:r>
              <a:rPr lang="sr-Cyrl-RS" dirty="0" smtClean="0"/>
              <a:t>лажни делови Војводине</a:t>
            </a:r>
          </a:p>
          <a:p>
            <a:r>
              <a:rPr lang="sr-Cyrl-RS" dirty="0"/>
              <a:t>м</a:t>
            </a:r>
            <a:r>
              <a:rPr lang="sr-Cyrl-RS" dirty="0" smtClean="0"/>
              <a:t>ања плодност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</a:t>
            </a:r>
            <a:r>
              <a:rPr lang="sr-Cyrl-RS" dirty="0" smtClean="0"/>
              <a:t>очварна вегетација</a:t>
            </a:r>
            <a:endParaRPr lang="en-US" dirty="0"/>
          </a:p>
        </p:txBody>
      </p:sp>
      <p:pic>
        <p:nvPicPr>
          <p:cNvPr id="6" name="Picture 2" descr="http://cbbc.dbe.pmf.uns.ac.rs/images/projekti/TN_imag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3932866" cy="2952328"/>
          </a:xfrm>
          <a:prstGeom prst="rect">
            <a:avLst/>
          </a:prstGeom>
          <a:noFill/>
        </p:spPr>
      </p:pic>
      <p:pic>
        <p:nvPicPr>
          <p:cNvPr id="19460" name="Picture 4" descr="http://images.mystockphoto.com/files/previews/e7e/ritovi-i-mocvare-turisticka-prezentacija-backi-monostor-2561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274320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АЛУВИЈАЛНО ЗЕМЉИШТЕ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</a:t>
            </a:r>
            <a:r>
              <a:rPr lang="sr-Cyrl-RS" dirty="0" smtClean="0"/>
              <a:t>оред равничарских река</a:t>
            </a:r>
          </a:p>
          <a:p>
            <a:r>
              <a:rPr lang="sr-Cyrl-RS" dirty="0"/>
              <a:t>р</a:t>
            </a:r>
            <a:r>
              <a:rPr lang="sr-Cyrl-RS" dirty="0" smtClean="0"/>
              <a:t>астресито, плодно земљиште</a:t>
            </a:r>
            <a:endParaRPr lang="en-US" dirty="0"/>
          </a:p>
        </p:txBody>
      </p:sp>
      <p:pic>
        <p:nvPicPr>
          <p:cNvPr id="5" name="Picture 2" descr="http://recikliraj.rs/wp-content/uploads/2014/11/ritovi-donjeg-potis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4770529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55892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Доње Потисје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СЛАТИНЕ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</a:t>
            </a:r>
            <a:r>
              <a:rPr lang="sr-Cyrl-RS" dirty="0" smtClean="0"/>
              <a:t>елови Војводине</a:t>
            </a:r>
          </a:p>
          <a:p>
            <a:r>
              <a:rPr lang="sr-Cyrl-RS" dirty="0" smtClean="0"/>
              <a:t>мала плодност</a:t>
            </a:r>
            <a:endParaRPr lang="en-US" dirty="0"/>
          </a:p>
        </p:txBody>
      </p:sp>
      <p:sp>
        <p:nvSpPr>
          <p:cNvPr id="21506" name="AutoShape 2" descr="data:image/jpeg;base64,/9j/4AAQSkZJRgABAQAAAQABAAD/2wCEAAkGBxQTEhQUExQUFhQWFBQUFRcXFxgYGBQVFRQWFxQUFBQYHCggGBolHBQUITEhJSkrLi4uFx8zODMsNygtLisBCgoKDg0OGBAQGywkHBwsLCwsLCwsLCwsLCwsLCwsLCwsLCwsLCwsLCwsLCwsLCwsLDcsLCwsNywrLCwsKyssK//AABEIAMIBAwMBIgACEQEDEQH/xAAcAAACAwEBAQEAAAAAAAAAAAACAwABBAUGBwj/xABAEAABAwIDBQUGBAQFBAMAAAABAAIRAyEEMUESUWFxgQWRobHwBhMiQsHRFDJS4WKSovEVIzNTghZDwtIkcrL/xAAZAQEBAQEBAQAAAAAAAAAAAAABAAIDBAX/xAAhEQEBAQEAAgMBAQADAAAAAAAAARECEiEDE1ExQSJhcf/aAAwDAQACEQMRAD8A+p9n4WXHaFhv3rRjcGIJbAi5G9bH1xC5+KxFjxXol66uuGSQGCdBXSFULj4Sts5p7qqe+do56yNlTFBYMdiA6I0Sqrjmkla54kF6tXtKgorhdGFBXBVgopQQgJoJGqBWpL94Ve2qam7bdyKUYN6ekmqNygeFik0MTmthZxVCY2oTYLN1qYdQb8V1vCzUKMXJkrQ0rl17dOZiy2VHKSqc5YaDKB7gM0l+JGl1gxNQk3XXnjXPrptdi271ldiyVm2VF1nEjneq2Yek6obmAPVlup4UDKUrB0Q1oM3Oa2Arj3179OvPMwOzuRbKpXKw2oqpVkISpJKiqVEhzTKTWpkiy20ql4AuteyF188c5zrgjCv/AElT3ThmCu6QFRYE/bV9bhuQhq7FXCtJmEk4BanyRm8VzNlTZXUbgt4UdgxuV9kHhXM2VcLe/s7cVmqUC3MLU7lF5sKAV7BWrAiHTK6DqoWOu8rXPOxx6lFwzEIIW/FYmbBZIWubbPYsm+gK0UKw1IHh8OXcAujRohohKpUC3XmOKZ71cerrpzMPlVKS6skurLM5avR9StCyVaxKm0hctySMW6uYCzuCYSowLc9Mm4fDkjdz1Wihh5zACOhUlODlx66rrzzFGmiQuqoNpZxrYc1Elyi2kUyrJS3OVVAkvcmQWnK1k94VFrxY8h4ZlyVqDFioVYWptVXUunnMHsokrbmbwgdWhZxrY0QhlJ96oHqxafKpyUCTkFH7Q0nkrFo4UrU5BCLZVSpObUoFquYWqsJSTQJXWdb/AFzs/GWE7D4bam8QuiKQiIshdDchHJZvyb/D4fpAwQHEqfhBM+CJ9aEirilTyquGVHrOXJFSvKH3q6Tlm0/aVJVMlbsPh5EzCL6Ums4UWl9F0ZBJLCqWVWFwoAjhMbTJGSbRIMOGihekgpixjWmUimwlNsFbq6KTGm6eSuW7FQgOIc5XhVO2utWSfeJIYSmNoLWSM7aL3qpMGHZ6KitixmY5GSEzB04BJHeiAbM7I+ncq1SFA8U4HROc4RkOCzMO9H9P8aaLAtELK2oAr9+sWWtyyNMKFLbWCqpWWcrWwe2hCQx0rTTCbMEuo6IhRjYWepUuUxrrXKsWw0uCy1aicxyEUpMlM9C+y6dIuVOwm8StnJA58Zq8qcjnmg3cqGFGgW4kG6tzgAteVZ8YTh6XCyc+mBdK9+hNWUZatiqlVKK2CmDoo2gAZVOpFebQYakMzH2WmUqq9AX2hZs0yyeg4m+SW1rpgJjBKfSpwtbkGbSamFP6vBY69EgTK6dR8JFSXBXPVXUjlilvTWiFoZh54LTTwwC3e4xObWA2zUqYhPxFAneeawVKDpiE85VdgvxKtI9w5RdM5Y2nCq7cVZqnWVqdXlUKi57/ANN4xl54ptKomlyGU6F+8U21CVbXoIwSmNStoIw9ZpNaDuTDiAMwUn8SRZWa5KzjWwBqMnVR1YaJlMA5pj3ti0KRdFpzT9g71l2xqh/xFgj4mC8D4hcnIC/Ed6rKpY0vYYz8EkybEozXO5BtyqargnWEJJBTxG9Lexu8pisLaFppUwEgNA1VF5TfYnpsL0s1VmFRT3iPE+TUHjVU4zyQtFpKnvBuRi1bakIXYuEL3BKJCZJRbRPxEp+HBLeazghOZiIEEKs9elL79jbM701rLySsdStuMJf4k6lHjafKOg8A8wlFxGYWR2IQ+/JzTOKL02AH9KiSMWVEeNWxmlEIXF/6jw/+4f5H/wDqjZ7RYYx/mXM5teMt9rLrjGuxtIbLnHtqh/uDud9ksdv0L/5n9L//AFR6TqyouYe3KH+5/S/7XS/+osPIG3n/AAu8bWSnYhYMZ2oym5zTMtpuqng1udu8pbe3aBEh/wDS/wAtlec7ZxhfUqOa4bPuKraZDXAyWtGw6W2vtEG4uclbE9mTYkQTBIkwCYsCdF5rAe2VM7LXxtuq1KeyDdpE+7EfODYbQgXXSwGPY2k1rqrS8NIkNdE3iBs6CNNF4nsvsr/Mw9Sq8h1My5zQ4ukv2gLU7u2i47RsAVm2HHQ7A9oMW7F1GVASGOe6pT1Aya1gI5QBmvoYAXz/ANm+yWUcVialR7H03O/ypY8viRUvLIsTFj8g4L2A7Wpfr/pf9lnyn6XP9usWKeEcZaAXNY7am7TMiQRGU9CF8hwuO26opmxL2iJ2RYwWzBI/N4ZL6h7aMp4vDOpNfFQOa6mXU6paHAx8QDTIgnQrwvZfscWvY91bZdtF/wANOqCwFgGyXgQHS68D5SQckWz9Mev9jsa+lQr4iq8upW2RO1JDtj4L/CwEFlxfZlenq9qsZhxiH7TWFrXQR8Q2ohsb7heLo9mA9nfh31WtrOqg1HQ+7PfSZOxJOyS6NXTvK7HtQW1cK2jRe2Q6kPia6Nhph2TDBAuIFiOC15QNPsx24/EueXDZgRsaNgwSZvJtwz5Lu4jENY0ue4NaLknILyPsjQbhzV26gf8AFDHbFTaIgS5ziLkwO49Ve3vbrxSZTw4qONRxa/ZpVHQwDInZtJV5T9WL7G9q3V8Xsh8U3OIa1zQJAsAIE7Wua9qSvhDa1ak4O91idsZEUqpIM5ghtr37lWK7cxmy5pp497XfmbsVxM7toRqfssfYfGvoI9oXP7SDRU2aDdpn5oa8tkOzF734wIK9w0r82YDBYp1Q/wCXiLzsufRqhrYBIn4DFxFuGS7/ALL47tMOftfiWBrbF7K0G+TQ5pB1zTPkn+rwr7vtqe8K+OV62PO04urEyBYVCXA6zAAA/suzgO0MYxtFjg/ZDS15nad8TiZhwuYMX3K+zlePT2PZHtDTxL6racn3ZgusWnkR6zXRe8AEnIAk8hmvm/YFGthGubRY/wCNwc4kNJdAMC+Qv4rVRxddjXMbQqCm4kubLYO1+a2gO4LN+fmNz4d/tke2w+NbUpCqyS0glp3gEifBaZXyY9nYgVmOoPr0mNP+m8nYa2ZOwA4yDORHVekwHa2Ja6XbbmzJBDTN4MR+UQSYB0T9/I+q+/cezKqF4btztPFVhDaOy1pJaRUja0BdbdcbiuDWq497W02ggw5r6j6oeA0i4aPzDTitfbx+seFfWIVrx+G9oa1KnTZ7j3pawNLg4MkttMHOUNP2nxRe7/4wa2Bs7TgRM3ktM5Hdor7uP1eN3Hs4VLyP/UGK/wBqn0LlFfbx+rwqzTHHqrFMKhQ9SUxtEL41rvqBoGqluPh9lZ2B8wQOAOUo8qNNEbj/AEpmwOPgsf4Y/qdyJ+ydTpluvi77rW39Om+7G93epYb+/wDZNYZFgTxQOwjj8r44BF1m7/gW1Ad6e0lLZScMqdU/8HfVaW4B+rCOZHdAlXh1+KeQNpDtc+5WcO4f9t308kbcI85NcPXFXj0spYZx8Ai2T6P7JjMBU/uQidgqgyDSP/sB9FeHdWUkg7vFC+lwnrC1Nwr9QOjphZawqDIQdxgp8OocpbqfDxCD3R3Ef8h9le3W1Y3v/dRjH6saDvkD6rG1aAU+LvD6AKy3+N3JNDHa+f7KOHLxRtDLUqOGRd4fdKdinjU9y3+4nQd5+yhwY9FW1OaO1N5HrmFf+LDh3LVVwIOc+axnslonZt/xVtHv9H/izdfJRva1P0FnfgXD5h1Cy1cG4X2Wnl9lbf0f8v11T2jT3eSv8bTO/wBdVwIj5R1JVh7ctnxPkFuWnencdiKO8+uqAYijxHQrh1GtORjv80ttO9nDrbxV7W9O+alLef5Sq2qf6j3H7LguYQLGUouPFa9nyr07QyM/XcovPse6Myor2Netp4e0kzx/YIxhdYtxMeC0OfGsDhI7ykNeL3v9edl3vEdMEyjT/T1+ya2kw6+uiprgc5ngCr/FMFjUA33iO8q8Z+I78GIyA80AwRnMRFvhkmN6zjtCiAGis3OLkm/KZTqD2OyqA8j+6sn4jSyJBDSO/lP3T2Ygi1zxIMdFGU7CJPGfFG7a0nTdfx+i1iKe9+jRzyVMqVNWjonl05jvI6RHRWaO0IMo8SWMS/dBSn13HOfBaGUIzy5ndqIROwzRp1ujxv6GYtLxBdB6A33SCjNJ8bO0ZjO3/iAPBam07WDSdPpmhc6pps89Frx9e0xPw9b5TPBLOBrG5ALu495WpzqsWJ8PNA7HVGC8cbD6Lleef91YQ7DVQLtPS/kkVC8ZsdHL91up9rEfKE4drg6DvlHj8Yxxhim8e76hQ1m5yO8L0H4gETssPn3QsNVrSZ9007rR3gkDwVfh5/yrxjlOxHJEMVGgPh5o8Vg2OJPu2tPIfQmFkDYMWGuQXHrnFecavfg6KjWCQ0AoatM7lhg+Z3IHNG7yWTZO9CHOCNR1XDsOg8Eh+BaflHeQmbR4JjH8ITqYTgWg/kH80rPX7PadHDu8iF1Hnck7R4K8rE5h7OAy2/NJ/DbMyTf1ddck7kD6m8K+yi1y20Soum2qNyifsGt9WjYfG8byABpkc/NL2Gtdcu6mfol/i6ejhfiCOEXTG1mfM4bUWE3jjuXvr0HNe10g7XQkzxsVT+x6LyCaTSeJdy32WH/GGbQDQDuJN90rV2gDUFiA6Pp1uoCqYHDMB/0mhpgi5+LOCZzUpdqYRuQp6ePNcCr2VU/7jTUO8OieIpudcRpCTU9n3gWZItH5YnT4ZBaZjMKwV613tJQYAfiFjMC3ndaGe0lJ0BtwdSAJ3dV5fCdjutt0Ht3mW21uA6YzXdY2nsQaLHggAtOwb2vBtM+SNOOkcXIgNJO4mOeV1VPEPESxxMfK9pGX8RB7lkoBrW2aWNFgA1m4XIACus24JcYzG0YvrlEq1OvRqkgQRrY3ysd2oKKtRDz8RHDPPLOfouZSxJLbbJ5ggkiNDy8lZrv2gQ6mbyBsZdS8CU6sdRstFiPEx48kmq9368iTkOFrjj6yKMTjXBsQ6RcXFovEAmd2qzPxb9kkDhJcMjwEeoTqx1muDWnaIAM53McYiCuD2niqYyMkG4EjXmfWi8zju3q7fh+Km05u2XwGyZ964zsixOZsue/EOey5e4A2z6OjdwWepqx6B3aLcpJO7164KU+0jx5RPU2Xk8G6q2SCSSZhxIjkXT3BbK2Mc5plxDrWaSSe7kuPXxyVn09Nh+3dky4SOFjlxXUo+0DHWJiRebkb73C+bMNQOm+7LSeafUa7ZBktcDtSf07gB17lvx8Tr6X+KpvFnMdyI+3BC/DyDY2G6PM3XzRuMrZteRlmJyImBbMA963YD2hrtJkiAbAfDG6bpvP6dez/AAGXPcB5ZqzhHRkc9D5T6uvO0vasj87QB+oSQeAbkSt9L2l2j+WR/EC22Y0AOSxeItaqgd6jmlVKkaDuWql2owgktZa1nanPin4dzKo+F5FjmL8YJ8li/FKMlcxz0JedV0q+EF4JN+HgFhfhgTY/exhc78VZ8QM69yJzZSntA3n1xQh3o6dyx4rBlpCVUBKYKvNRlZu8dPuEYzYyhRbNsKKxnAswbJIaw7P5fzyCNNq61HCMcQSBAtMkA7gD8wSBU35d6sVeP3HJe2/I7ac3CBpkAciSmNzB2QM9fJADOdzxVubyWL8lJzX3kcpzPK+ibSc7MG3PXosjGxvPUnxKY08PJZ8xrWXmbweEfshc0OETBOoAJmdQ4EFZn31+o6K+c99/XcrzOtLqA2Y2Wl0WLvRSaTdmx2ATAz8JMTr4oG1otlnbXkBCt9T4TDW3/UJB13f2V9i1qqUHX+AQM9c4PyxKqj2awXawjL5jpPH1CxUXbU7YDbj8rzBtuyHJbaVU7MCwGUG/gYXSdxDr4VrhAaLbpMb9olyA4Zzpa0MY45w2ZPGxlP8AefFwjTaBk62G8nXcn4aoJgkmdbW12cgVuWVOE/sF7rVKgE6taGmRlJiQFzcT7KubMAOEx8MlxNjJMmbRnde3e8i97WvI4yLoWAFpFr3ALicrzJ5StWatfOK/Y76btqIGYDiM53R9dFzsdTIdtFu8AiLTpE8l9O7QwDS3R40BvmLkXifuuM/shhuGicrMHfIPFc/5fZ9PANqkET7x07iwcRcKVzU/RUETuNrXBvvnTJe1p9jAg7QuZALW2IGmfDOUVT2eb/ETxmOGR45K8p+LHiGh2UOJ3GLa2zkxp6J4XDOLha5ngdc4GS9lT9noBikL3PGNTe5UGEAP5afQGxGd+mize8/wY4GEwr3QLAAmwEmLnNy6FPAySIgTN5iDw5rf7oC4a2TuifCE2nTkk+OXrVcb31WbHNdgyXF0MAJPzwOg/ddjBbTBnbdGfIhMZT9WHn1Rggcd3BM7xTDC5puWxfUT3ERH7rNix+lwBMxIEdBP3Tn1z9df7JRqGJ+GPW6QVv7GtZ20iGkuIN4sDw0OfNA5oI3dI8FrDuA6Cfohvf1ly7+qPOLXOdS3GOizVxsm5In1quwTbnuOfHNKcbXnqfUrF65Ytjmsdb5la1jZ3O9dVFnYyBgv+/2WgNO4Rx15JcWRNJjPxTemzn6R9YQn16lRoGpM8FVSlORPefWqLRppPBUX2y4W5JRbGsjkiY6NLo1LL5zsjLgfRCplT1COb58kJWxO76570l9WoDZrIB0JJI/lt0lag/OfXclOcBl5eKtxbhlOoIyI52zvcKUX3gb9Oeqz+9MAwe9GHjW3rRWrWgcfPfyViLDjv3ZcVidX4EoveH1n4WV5DXTp4viYiNMuit2M2iDLm2IsRedLLnsNso108k85a+S3Pk6albKdWZJcLbwDlfNNa8avPIC3rquWQLzJ5/RDtE/bh0K39q11X0Yu1zTbXmkOqy0Nc0HkSL7hACytqfxR1VOqHW/O4zzT9h0+pi3FpAYCBA4EDeTrewWUkG4iLZD1qnOxRIgi3C3fCURoD3yTnkJKL1KZSXU98Z6+YsoHWOzHrPJW6nxP05ZoS0evPJYoqbWmm8W0y8lVIjics/PJJbImZ6D6IjF9+fO3BYZaPecd3j56qpHd4/dY3VdIPd9VXvHdOl0bVreasb/XSVGunQ/XxWVlU+tUW1vzTCdV5HuukbBNp9eCIv4x595S6dckWIg30Fk4MXtEf2UQjFAWk/yk+MKKxYGb5getyMAb/ADxISS2boHGM5MeslUt3vAevFA48c+KzU6h4cpUFabd3Pesg8O4E9+atrxOR7kgPJIFu8/a6YwdPW9Vopr6h4ceSgk5xr3QgA2riDFyjaDnI6aQhCc6Bceu9Sm4cvHms4a7pqdyhcbxpnw5KWtRDbif7oQ8C2frgs7GzvPj9UdLDkGYEb1Axxb+nvO8XiDKsYlomYB3njz9XQFrrQAeZvysEBoSMhOtyI4aEZJ/8axsbV17tLIjWAEk245DrksrnmYI6aR6hEHkDXPqO5SrSL3BBtIjUfVCJ1gd90udI49x4qmvk3F+atEMgbj655IgJn6lU1sctb+KF5mPPPxOqYYjhfputnvUDrWkckTRGs/fcqc0jceq0SqlQ7ndAD393iqa6RpfIGx6GUREDnp15pb6ZzB5CT5aKpqVDA3Rc8B0+qWalpBF88pHA706DE3HIT+8IJPq3orNlZsAx4Ovell08YTqlMHMHokEAH1O5F9K+hMIjdytPNU4kZx4W5HVC94GeR9ZoWuz2T55KS3VJM7UITGcwc7a753pXvIOUjpYo3VARBNt3H6q3DKc153+X2UWSlUdHyeI13Qot406A16qBogqKKoYXtEZbkOGsbWy81FFi/1jp0cP+co4z5/RRRSEczyHkgfn0KtRRAM+v0CW/wDM7hsx3qKKjLXhBY+tVoYLetxUUS0qmL+tyIj4jyH/AOioolF4sRlZJcfh6HyUUV/qXRyPJCPofMKKIv8ARTWG49aFPeM/WiiiYYxMP+pz+iqnmOQ81FFdGnVGjdqVkrCKdQixGXC4yVKJ/wBhhzPyNOsZ9FbxbqPNRRXSrFhnHZN1opNETqoos3+MdE4j8s6wkNy9blFEVFAX6pzRcc1FFmqFEqKKJbf/2Q=="/>
          <p:cNvSpPr>
            <a:spLocks noChangeAspect="1" noChangeArrowheads="1"/>
          </p:cNvSpPr>
          <p:nvPr/>
        </p:nvSpPr>
        <p:spPr bwMode="auto">
          <a:xfrm>
            <a:off x="155575" y="-1600200"/>
            <a:ext cx="4457700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xQTEhQUExQUFhQWFBQUFRcXFxgYGBQVFRQWFxQUFBQYHCggGBolHBQUITEhJSkrLi4uFx8zODMsNygtLisBCgoKDg0OGBAQGywkHBwsLCwsLCwsLCwsLCwsLCwsLCwsLCwsLCwsLCwsLCwsLCwsLDcsLCwsNywrLCwsKyssK//AABEIAMIBAwMBIgACEQEDEQH/xAAcAAACAwEBAQEAAAAAAAAAAAACAwABBAUGBwj/xABAEAABAwIDBQUGBAQFBAMAAAABAAIRAyEEMUESUWFxgQWRobHwBhMiQsHRFDJS4WKSovEVIzNTghZDwtIkcrL/xAAZAQEBAQEBAQAAAAAAAAAAAAABAAIDBAX/xAAhEQEBAQEAAgMBAQADAAAAAAAAARECEiEDE1ExQSJhcf/aAAwDAQACEQMRAD8A+p9n4WXHaFhv3rRjcGIJbAi5G9bH1xC5+KxFjxXol66uuGSQGCdBXSFULj4Sts5p7qqe+do56yNlTFBYMdiA6I0Sqrjmkla54kF6tXtKgorhdGFBXBVgopQQgJoJGqBWpL94Ve2qam7bdyKUYN6ekmqNygeFik0MTmthZxVCY2oTYLN1qYdQb8V1vCzUKMXJkrQ0rl17dOZiy2VHKSqc5YaDKB7gM0l+JGl1gxNQk3XXnjXPrptdi271ldiyVm2VF1nEjneq2Yek6obmAPVlup4UDKUrB0Q1oM3Oa2Arj3179OvPMwOzuRbKpXKw2oqpVkISpJKiqVEhzTKTWpkiy20ql4AuteyF188c5zrgjCv/AElT3ThmCu6QFRYE/bV9bhuQhq7FXCtJmEk4BanyRm8VzNlTZXUbgt4UdgxuV9kHhXM2VcLe/s7cVmqUC3MLU7lF5sKAV7BWrAiHTK6DqoWOu8rXPOxx6lFwzEIIW/FYmbBZIWubbPYsm+gK0UKw1IHh8OXcAujRohohKpUC3XmOKZ71cerrpzMPlVKS6skurLM5avR9StCyVaxKm0hctySMW6uYCzuCYSowLc9Mm4fDkjdz1Wihh5zACOhUlODlx66rrzzFGmiQuqoNpZxrYc1Elyi2kUyrJS3OVVAkvcmQWnK1k94VFrxY8h4ZlyVqDFioVYWptVXUunnMHsokrbmbwgdWhZxrY0QhlJ96oHqxafKpyUCTkFH7Q0nkrFo4UrU5BCLZVSpObUoFquYWqsJSTQJXWdb/AFzs/GWE7D4bam8QuiKQiIshdDchHJZvyb/D4fpAwQHEqfhBM+CJ9aEirilTyquGVHrOXJFSvKH3q6Tlm0/aVJVMlbsPh5EzCL6Ums4UWl9F0ZBJLCqWVWFwoAjhMbTJGSbRIMOGihekgpixjWmUimwlNsFbq6KTGm6eSuW7FQgOIc5XhVO2utWSfeJIYSmNoLWSM7aL3qpMGHZ6KitixmY5GSEzB04BJHeiAbM7I+ncq1SFA8U4HROc4RkOCzMO9H9P8aaLAtELK2oAr9+sWWtyyNMKFLbWCqpWWcrWwe2hCQx0rTTCbMEuo6IhRjYWepUuUxrrXKsWw0uCy1aicxyEUpMlM9C+y6dIuVOwm8StnJA58Zq8qcjnmg3cqGFGgW4kG6tzgAteVZ8YTh6XCyc+mBdK9+hNWUZatiqlVKK2CmDoo2gAZVOpFebQYakMzH2WmUqq9AX2hZs0yyeg4m+SW1rpgJjBKfSpwtbkGbSamFP6vBY69EgTK6dR8JFSXBXPVXUjlilvTWiFoZh54LTTwwC3e4xObWA2zUqYhPxFAneeawVKDpiE85VdgvxKtI9w5RdM5Y2nCq7cVZqnWVqdXlUKi57/ANN4xl54ptKomlyGU6F+8U21CVbXoIwSmNStoIw9ZpNaDuTDiAMwUn8SRZWa5KzjWwBqMnVR1YaJlMA5pj3ti0KRdFpzT9g71l2xqh/xFgj4mC8D4hcnIC/Ed6rKpY0vYYz8EkybEozXO5BtyqargnWEJJBTxG9Lexu8pisLaFppUwEgNA1VF5TfYnpsL0s1VmFRT3iPE+TUHjVU4zyQtFpKnvBuRi1bakIXYuEL3BKJCZJRbRPxEp+HBLeazghOZiIEEKs9elL79jbM701rLySsdStuMJf4k6lHjafKOg8A8wlFxGYWR2IQ+/JzTOKL02AH9KiSMWVEeNWxmlEIXF/6jw/+4f5H/wDqjZ7RYYx/mXM5teMt9rLrjGuxtIbLnHtqh/uDud9ksdv0L/5n9L//AFR6TqyouYe3KH+5/S/7XS/+osPIG3n/AAu8bWSnYhYMZ2oym5zTMtpuqng1udu8pbe3aBEh/wDS/wAtlec7ZxhfUqOa4bPuKraZDXAyWtGw6W2vtEG4uclbE9mTYkQTBIkwCYsCdF5rAe2VM7LXxtuq1KeyDdpE+7EfODYbQgXXSwGPY2k1rqrS8NIkNdE3iBs6CNNF4nsvsr/Mw9Sq8h1My5zQ4ukv2gLU7u2i47RsAVm2HHQ7A9oMW7F1GVASGOe6pT1Aya1gI5QBmvoYAXz/ANm+yWUcVialR7H03O/ypY8viRUvLIsTFj8g4L2A7Wpfr/pf9lnyn6XP9usWKeEcZaAXNY7am7TMiQRGU9CF8hwuO26opmxL2iJ2RYwWzBI/N4ZL6h7aMp4vDOpNfFQOa6mXU6paHAx8QDTIgnQrwvZfscWvY91bZdtF/wANOqCwFgGyXgQHS68D5SQckWz9Mev9jsa+lQr4iq8upW2RO1JDtj4L/CwEFlxfZlenq9qsZhxiH7TWFrXQR8Q2ohsb7heLo9mA9nfh31WtrOqg1HQ+7PfSZOxJOyS6NXTvK7HtQW1cK2jRe2Q6kPia6Nhph2TDBAuIFiOC15QNPsx24/EueXDZgRsaNgwSZvJtwz5Lu4jENY0ue4NaLknILyPsjQbhzV26gf8AFDHbFTaIgS5ziLkwO49Ve3vbrxSZTw4qONRxa/ZpVHQwDInZtJV5T9WL7G9q3V8Xsh8U3OIa1zQJAsAIE7Wua9qSvhDa1ak4O91idsZEUqpIM5ghtr37lWK7cxmy5pp497XfmbsVxM7toRqfssfYfGvoI9oXP7SDRU2aDdpn5oa8tkOzF734wIK9w0r82YDBYp1Q/wCXiLzsufRqhrYBIn4DFxFuGS7/ALL47tMOftfiWBrbF7K0G+TQ5pB1zTPkn+rwr7vtqe8K+OV62PO04urEyBYVCXA6zAAA/suzgO0MYxtFjg/ZDS15nad8TiZhwuYMX3K+zlePT2PZHtDTxL6racn3ZgusWnkR6zXRe8AEnIAk8hmvm/YFGthGubRY/wCNwc4kNJdAMC+Qv4rVRxddjXMbQqCm4kubLYO1+a2gO4LN+fmNz4d/tke2w+NbUpCqyS0glp3gEifBaZXyY9nYgVmOoPr0mNP+m8nYa2ZOwA4yDORHVekwHa2Ja6XbbmzJBDTN4MR+UQSYB0T9/I+q+/cezKqF4btztPFVhDaOy1pJaRUja0BdbdcbiuDWq497W02ggw5r6j6oeA0i4aPzDTitfbx+seFfWIVrx+G9oa1KnTZ7j3pawNLg4MkttMHOUNP2nxRe7/4wa2Bs7TgRM3ktM5Hdor7uP1eN3Hs4VLyP/UGK/wBqn0LlFfbx+rwqzTHHqrFMKhQ9SUxtEL41rvqBoGqluPh9lZ2B8wQOAOUo8qNNEbj/AEpmwOPgsf4Y/qdyJ+ydTpluvi77rW39Om+7G93epYb+/wDZNYZFgTxQOwjj8r44BF1m7/gW1Ad6e0lLZScMqdU/8HfVaW4B+rCOZHdAlXh1+KeQNpDtc+5WcO4f9t308kbcI85NcPXFXj0spYZx8Ai2T6P7JjMBU/uQidgqgyDSP/sB9FeHdWUkg7vFC+lwnrC1Nwr9QOjphZawqDIQdxgp8OocpbqfDxCD3R3Ef8h9le3W1Y3v/dRjH6saDvkD6rG1aAU+LvD6AKy3+N3JNDHa+f7KOHLxRtDLUqOGRd4fdKdinjU9y3+4nQd5+yhwY9FW1OaO1N5HrmFf+LDh3LVVwIOc+axnslonZt/xVtHv9H/izdfJRva1P0FnfgXD5h1Cy1cG4X2Wnl9lbf0f8v11T2jT3eSv8bTO/wBdVwIj5R1JVh7ctnxPkFuWnencdiKO8+uqAYijxHQrh1GtORjv80ttO9nDrbxV7W9O+alLef5Sq2qf6j3H7LguYQLGUouPFa9nyr07QyM/XcovPse6Myor2Netp4e0kzx/YIxhdYtxMeC0OfGsDhI7ykNeL3v9edl3vEdMEyjT/T1+ya2kw6+uiprgc5ngCr/FMFjUA33iO8q8Z+I78GIyA80AwRnMRFvhkmN6zjtCiAGis3OLkm/KZTqD2OyqA8j+6sn4jSyJBDSO/lP3T2Ygi1zxIMdFGU7CJPGfFG7a0nTdfx+i1iKe9+jRzyVMqVNWjonl05jvI6RHRWaO0IMo8SWMS/dBSn13HOfBaGUIzy5ndqIROwzRp1ujxv6GYtLxBdB6A33SCjNJ8bO0ZjO3/iAPBam07WDSdPpmhc6pps89Frx9e0xPw9b5TPBLOBrG5ALu495WpzqsWJ8PNA7HVGC8cbD6Lleef91YQ7DVQLtPS/kkVC8ZsdHL91up9rEfKE4drg6DvlHj8Yxxhim8e76hQ1m5yO8L0H4gETssPn3QsNVrSZ9007rR3gkDwVfh5/yrxjlOxHJEMVGgPh5o8Vg2OJPu2tPIfQmFkDYMWGuQXHrnFecavfg6KjWCQ0AoatM7lhg+Z3IHNG7yWTZO9CHOCNR1XDsOg8Eh+BaflHeQmbR4JjH8ITqYTgWg/kH80rPX7PadHDu8iF1Hnck7R4K8rE5h7OAy2/NJ/DbMyTf1ddck7kD6m8K+yi1y20Soum2qNyifsGt9WjYfG8byABpkc/NL2Gtdcu6mfol/i6ejhfiCOEXTG1mfM4bUWE3jjuXvr0HNe10g7XQkzxsVT+x6LyCaTSeJdy32WH/GGbQDQDuJN90rV2gDUFiA6Pp1uoCqYHDMB/0mhpgi5+LOCZzUpdqYRuQp6ePNcCr2VU/7jTUO8OieIpudcRpCTU9n3gWZItH5YnT4ZBaZjMKwV613tJQYAfiFjMC3ndaGe0lJ0BtwdSAJ3dV5fCdjutt0Ht3mW21uA6YzXdY2nsQaLHggAtOwb2vBtM+SNOOkcXIgNJO4mOeV1VPEPESxxMfK9pGX8RB7lkoBrW2aWNFgA1m4XIACus24JcYzG0YvrlEq1OvRqkgQRrY3ysd2oKKtRDz8RHDPPLOfouZSxJLbbJ5ggkiNDy8lZrv2gQ6mbyBsZdS8CU6sdRstFiPEx48kmq9368iTkOFrjj6yKMTjXBsQ6RcXFovEAmd2qzPxb9kkDhJcMjwEeoTqx1muDWnaIAM53McYiCuD2niqYyMkG4EjXmfWi8zju3q7fh+Km05u2XwGyZ964zsixOZsue/EOey5e4A2z6OjdwWepqx6B3aLcpJO7164KU+0jx5RPU2Xk8G6q2SCSSZhxIjkXT3BbK2Mc5plxDrWaSSe7kuPXxyVn09Nh+3dky4SOFjlxXUo+0DHWJiRebkb73C+bMNQOm+7LSeafUa7ZBktcDtSf07gB17lvx8Tr6X+KpvFnMdyI+3BC/DyDY2G6PM3XzRuMrZteRlmJyImBbMA963YD2hrtJkiAbAfDG6bpvP6dez/AAGXPcB5ZqzhHRkc9D5T6uvO0vasj87QB+oSQeAbkSt9L2l2j+WR/EC22Y0AOSxeItaqgd6jmlVKkaDuWql2owgktZa1nanPin4dzKo+F5FjmL8YJ8li/FKMlcxz0JedV0q+EF4JN+HgFhfhgTY/exhc78VZ8QM69yJzZSntA3n1xQh3o6dyx4rBlpCVUBKYKvNRlZu8dPuEYzYyhRbNsKKxnAswbJIaw7P5fzyCNNq61HCMcQSBAtMkA7gD8wSBU35d6sVeP3HJe2/I7ac3CBpkAciSmNzB2QM9fJADOdzxVubyWL8lJzX3kcpzPK+ibSc7MG3PXosjGxvPUnxKY08PJZ8xrWXmbweEfshc0OETBOoAJmdQ4EFZn31+o6K+c99/XcrzOtLqA2Y2Wl0WLvRSaTdmx2ATAz8JMTr4oG1otlnbXkBCt9T4TDW3/UJB13f2V9i1qqUHX+AQM9c4PyxKqj2awXawjL5jpPH1CxUXbU7YDbj8rzBtuyHJbaVU7MCwGUG/gYXSdxDr4VrhAaLbpMb9olyA4Zzpa0MY45w2ZPGxlP8AefFwjTaBk62G8nXcn4aoJgkmdbW12cgVuWVOE/sF7rVKgE6taGmRlJiQFzcT7KubMAOEx8MlxNjJMmbRnde3e8i97WvI4yLoWAFpFr3ALicrzJ5StWatfOK/Y76btqIGYDiM53R9dFzsdTIdtFu8AiLTpE8l9O7QwDS3R40BvmLkXifuuM/shhuGicrMHfIPFc/5fZ9PANqkET7x07iwcRcKVzU/RUETuNrXBvvnTJe1p9jAg7QuZALW2IGmfDOUVT2eb/ETxmOGR45K8p+LHiGh2UOJ3GLa2zkxp6J4XDOLha5ngdc4GS9lT9noBikL3PGNTe5UGEAP5afQGxGd+mize8/wY4GEwr3QLAAmwEmLnNy6FPAySIgTN5iDw5rf7oC4a2TuifCE2nTkk+OXrVcb31WbHNdgyXF0MAJPzwOg/ddjBbTBnbdGfIhMZT9WHn1Rggcd3BM7xTDC5puWxfUT3ERH7rNix+lwBMxIEdBP3Tn1z9df7JRqGJ+GPW6QVv7GtZ20iGkuIN4sDw0OfNA5oI3dI8FrDuA6Cfohvf1ly7+qPOLXOdS3GOizVxsm5In1quwTbnuOfHNKcbXnqfUrF65Ytjmsdb5la1jZ3O9dVFnYyBgv+/2WgNO4Rx15JcWRNJjPxTemzn6R9YQn16lRoGpM8FVSlORPefWqLRppPBUX2y4W5JRbGsjkiY6NLo1LL5zsjLgfRCplT1COb58kJWxO76570l9WoDZrIB0JJI/lt0lag/OfXclOcBl5eKtxbhlOoIyI52zvcKUX3gb9Oeqz+9MAwe9GHjW3rRWrWgcfPfyViLDjv3ZcVidX4EoveH1n4WV5DXTp4viYiNMuit2M2iDLm2IsRedLLnsNso108k85a+S3Pk6albKdWZJcLbwDlfNNa8avPIC3rquWQLzJ5/RDtE/bh0K39q11X0Yu1zTbXmkOqy0Nc0HkSL7hACytqfxR1VOqHW/O4zzT9h0+pi3FpAYCBA4EDeTrewWUkG4iLZD1qnOxRIgi3C3fCURoD3yTnkJKL1KZSXU98Z6+YsoHWOzHrPJW6nxP05ZoS0evPJYoqbWmm8W0y8lVIjics/PJJbImZ6D6IjF9+fO3BYZaPecd3j56qpHd4/dY3VdIPd9VXvHdOl0bVreasb/XSVGunQ/XxWVlU+tUW1vzTCdV5HuukbBNp9eCIv4x595S6dckWIg30Fk4MXtEf2UQjFAWk/yk+MKKxYGb5getyMAb/ADxISS2boHGM5MeslUt3vAevFA48c+KzU6h4cpUFabd3Pesg8O4E9+atrxOR7kgPJIFu8/a6YwdPW9Vopr6h4ceSgk5xr3QgA2riDFyjaDnI6aQhCc6Bceu9Sm4cvHms4a7pqdyhcbxpnw5KWtRDbif7oQ8C2frgs7GzvPj9UdLDkGYEb1Axxb+nvO8XiDKsYlomYB3njz9XQFrrQAeZvysEBoSMhOtyI4aEZJ/8axsbV17tLIjWAEk245DrksrnmYI6aR6hEHkDXPqO5SrSL3BBtIjUfVCJ1gd90udI49x4qmvk3F+atEMgbj655IgJn6lU1sctb+KF5mPPPxOqYYjhfputnvUDrWkckTRGs/fcqc0jceq0SqlQ7ndAD393iqa6RpfIGx6GUREDnp15pb6ZzB5CT5aKpqVDA3Rc8B0+qWalpBF88pHA706DE3HIT+8IJPq3orNlZsAx4Ovell08YTqlMHMHokEAH1O5F9K+hMIjdytPNU4kZx4W5HVC94GeR9ZoWuz2T55KS3VJM7UITGcwc7a753pXvIOUjpYo3VARBNt3H6q3DKc153+X2UWSlUdHyeI13Qot406A16qBogqKKoYXtEZbkOGsbWy81FFi/1jp0cP+co4z5/RRRSEczyHkgfn0KtRRAM+v0CW/wDM7hsx3qKKjLXhBY+tVoYLetxUUS0qmL+tyIj4jyH/AOioolF4sRlZJcfh6HyUUV/qXRyPJCPofMKKIv8ARTWG49aFPeM/WiiiYYxMP+pz+iqnmOQ81FFdGnVGjdqVkrCKdQixGXC4yVKJ/wBhhzPyNOsZ9FbxbqPNRRXSrFhnHZN1opNETqoos3+MdE4j8s6wkNy9blFEVFAX6pzRcc1FFmqFEqKKJbf/2Q=="/>
          <p:cNvSpPr>
            <a:spLocks noChangeAspect="1" noChangeArrowheads="1"/>
          </p:cNvSpPr>
          <p:nvPr/>
        </p:nvSpPr>
        <p:spPr bwMode="auto">
          <a:xfrm>
            <a:off x="155575" y="-1600200"/>
            <a:ext cx="4457700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oglasi.hr/oc-content/uploads/6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512501" cy="3384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530120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Слана земљишта настају због већег испаравања и таложења соли.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351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ЗЕМЉИШТЕ</vt:lpstr>
      <vt:lpstr>Да се подсетимо...</vt:lpstr>
      <vt:lpstr>Шта је земљиште?</vt:lpstr>
      <vt:lpstr>Који фактори утичу на постанак и особине земљишта?</vt:lpstr>
      <vt:lpstr>Који су основни типови земљишта у Србији?</vt:lpstr>
      <vt:lpstr>ЦРНИЦА (ЧЕРНОЗЕМ)</vt:lpstr>
      <vt:lpstr>МОЧВАРНА ЗЕМЉИШТА ИЛИ РИТСКЕ ЦРНИЦЕ</vt:lpstr>
      <vt:lpstr>АЛУВИЈАЛНО ЗЕМЉИШТЕ</vt:lpstr>
      <vt:lpstr>СЛАТИНЕ</vt:lpstr>
      <vt:lpstr>СМОНИЦЕ</vt:lpstr>
      <vt:lpstr>ГАЈЊАЧЕ</vt:lpstr>
      <vt:lpstr>ПЛАНИНСКА ЗЕМЉИШТА</vt:lpstr>
      <vt:lpstr>ЕРОЗИЈА ТЛА</vt:lpstr>
      <vt:lpstr>Да поновимо...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GAGIC</dc:creator>
  <cp:lastModifiedBy>GAGIC</cp:lastModifiedBy>
  <cp:revision>10</cp:revision>
  <dcterms:created xsi:type="dcterms:W3CDTF">2015-12-01T11:18:37Z</dcterms:created>
  <dcterms:modified xsi:type="dcterms:W3CDTF">2015-12-01T12:20:25Z</dcterms:modified>
</cp:coreProperties>
</file>